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4"/>
  </p:sldMasterIdLst>
  <p:notesMasterIdLst>
    <p:notesMasterId r:id="rId25"/>
  </p:notesMasterIdLst>
  <p:sldIdLst>
    <p:sldId id="256" r:id="rId5"/>
    <p:sldId id="257" r:id="rId6"/>
    <p:sldId id="258" r:id="rId7"/>
    <p:sldId id="270" r:id="rId8"/>
    <p:sldId id="261" r:id="rId9"/>
    <p:sldId id="262" r:id="rId10"/>
    <p:sldId id="263" r:id="rId11"/>
    <p:sldId id="273" r:id="rId12"/>
    <p:sldId id="340" r:id="rId13"/>
    <p:sldId id="342" r:id="rId14"/>
    <p:sldId id="344" r:id="rId15"/>
    <p:sldId id="343" r:id="rId16"/>
    <p:sldId id="347" r:id="rId17"/>
    <p:sldId id="348" r:id="rId18"/>
    <p:sldId id="349" r:id="rId19"/>
    <p:sldId id="351" r:id="rId20"/>
    <p:sldId id="352" r:id="rId21"/>
    <p:sldId id="353" r:id="rId22"/>
    <p:sldId id="271" r:id="rId23"/>
    <p:sldId id="272"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FAE96B4-C9A0-2AC2-2980-8B0A44254EB0}" name="Jonathan Tyler" initials="JT" userId="Jonathan Tyler" providerId="None"/>
  <p188:author id="{223AA5D8-4347-B39C-3CFC-B57B2A25E969}" name="Delaney Abigail Schield" initials="DS" userId="S::dschield@gmu.edu::afaadac9-aa32-451a-994f-6683a921e62a"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210" autoAdjust="0"/>
  </p:normalViewPr>
  <p:slideViewPr>
    <p:cSldViewPr snapToGrid="0">
      <p:cViewPr>
        <p:scale>
          <a:sx n="92" d="100"/>
          <a:sy n="92" d="100"/>
        </p:scale>
        <p:origin x="69" y="-531"/>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diagrams/_rels/data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image" Target="../media/image5.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image" Target="../media/image5.jpe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A0C5FB-E74F-4374-9A21-094842ECF9B3}" type="doc">
      <dgm:prSet loTypeId="urn:microsoft.com/office/officeart/2005/8/layout/vList3" loCatId="picture" qsTypeId="urn:microsoft.com/office/officeart/2005/8/quickstyle/3d1" qsCatId="3D" csTypeId="urn:microsoft.com/office/officeart/2005/8/colors/colorful4" csCatId="colorful" phldr="1"/>
      <dgm:spPr/>
    </dgm:pt>
    <dgm:pt modelId="{E6A37A32-4FDB-4160-8224-649A61B9B7FA}">
      <dgm:prSet phldrT="[Text]"/>
      <dgm:spPr/>
      <dgm:t>
        <a:bodyPr/>
        <a:lstStyle/>
        <a:p>
          <a:pPr rtl="0"/>
          <a:r>
            <a:rPr lang="en-US">
              <a:latin typeface="Calibri"/>
            </a:rPr>
            <a:t>Rob Mikula</a:t>
          </a:r>
          <a:endParaRPr lang="en-US"/>
        </a:p>
        <a:p>
          <a:r>
            <a:rPr lang="en-US"/>
            <a:t>Product Owner</a:t>
          </a:r>
        </a:p>
      </dgm:t>
    </dgm:pt>
    <dgm:pt modelId="{FBC227AB-04B5-4E02-B9C8-CE059397AE6F}" type="parTrans" cxnId="{261139F4-D2EA-421C-B10D-3618FDDE855E}">
      <dgm:prSet/>
      <dgm:spPr/>
      <dgm:t>
        <a:bodyPr/>
        <a:lstStyle/>
        <a:p>
          <a:endParaRPr lang="en-US"/>
        </a:p>
      </dgm:t>
    </dgm:pt>
    <dgm:pt modelId="{B8DCDEB4-DADC-41EF-B582-800BCBDD8234}" type="sibTrans" cxnId="{261139F4-D2EA-421C-B10D-3618FDDE855E}">
      <dgm:prSet/>
      <dgm:spPr/>
      <dgm:t>
        <a:bodyPr/>
        <a:lstStyle/>
        <a:p>
          <a:endParaRPr lang="en-US"/>
        </a:p>
      </dgm:t>
    </dgm:pt>
    <dgm:pt modelId="{1174EA91-0D82-4211-BF7E-02BB16428B26}">
      <dgm:prSet phldrT="[Text]"/>
      <dgm:spPr/>
      <dgm:t>
        <a:bodyPr/>
        <a:lstStyle/>
        <a:p>
          <a:pPr rtl="0"/>
          <a:r>
            <a:rPr lang="en-US">
              <a:latin typeface="Calibri"/>
            </a:rPr>
            <a:t>Delaney Taubenberger</a:t>
          </a:r>
        </a:p>
        <a:p>
          <a:pPr rtl="0"/>
          <a:r>
            <a:rPr lang="en-US">
              <a:latin typeface="Calibri"/>
            </a:rPr>
            <a:t>Developer</a:t>
          </a:r>
        </a:p>
      </dgm:t>
    </dgm:pt>
    <dgm:pt modelId="{D898F056-1907-41F1-AFDD-3C7AA30D4784}" type="parTrans" cxnId="{4ADAF13E-E80B-459F-9E0C-3F05CE8C3E68}">
      <dgm:prSet/>
      <dgm:spPr/>
      <dgm:t>
        <a:bodyPr/>
        <a:lstStyle/>
        <a:p>
          <a:endParaRPr lang="en-US"/>
        </a:p>
      </dgm:t>
    </dgm:pt>
    <dgm:pt modelId="{914F4B16-3AEF-420B-97E1-F685172A44F6}" type="sibTrans" cxnId="{4ADAF13E-E80B-459F-9E0C-3F05CE8C3E68}">
      <dgm:prSet/>
      <dgm:spPr/>
      <dgm:t>
        <a:bodyPr/>
        <a:lstStyle/>
        <a:p>
          <a:endParaRPr lang="en-US"/>
        </a:p>
      </dgm:t>
    </dgm:pt>
    <dgm:pt modelId="{FF6720FC-D597-4E8B-8DED-B5175774475A}">
      <dgm:prSet phldrT="[Text]"/>
      <dgm:spPr/>
      <dgm:t>
        <a:bodyPr/>
        <a:lstStyle/>
        <a:p>
          <a:r>
            <a:rPr lang="en-US"/>
            <a:t>Pratibha Pandey</a:t>
          </a:r>
        </a:p>
        <a:p>
          <a:r>
            <a:rPr lang="en-US"/>
            <a:t>Scrum Master</a:t>
          </a:r>
        </a:p>
      </dgm:t>
    </dgm:pt>
    <dgm:pt modelId="{D79BE36A-E982-461A-B497-99A870FE4510}" type="parTrans" cxnId="{2365F23A-75C8-4AAB-B162-6300F531347B}">
      <dgm:prSet/>
      <dgm:spPr/>
      <dgm:t>
        <a:bodyPr/>
        <a:lstStyle/>
        <a:p>
          <a:endParaRPr lang="en-US"/>
        </a:p>
      </dgm:t>
    </dgm:pt>
    <dgm:pt modelId="{10DF836C-16B9-456E-9415-3953E42162EA}" type="sibTrans" cxnId="{2365F23A-75C8-4AAB-B162-6300F531347B}">
      <dgm:prSet/>
      <dgm:spPr/>
      <dgm:t>
        <a:bodyPr/>
        <a:lstStyle/>
        <a:p>
          <a:endParaRPr lang="en-US"/>
        </a:p>
      </dgm:t>
    </dgm:pt>
    <dgm:pt modelId="{BC3DC443-B727-4059-B20A-21E8B4F9D7C0}">
      <dgm:prSet phldrT="[Text]"/>
      <dgm:spPr/>
      <dgm:t>
        <a:bodyPr/>
        <a:lstStyle/>
        <a:p>
          <a:pPr rtl="0"/>
          <a:r>
            <a:rPr lang="en-US">
              <a:latin typeface="Calibri"/>
            </a:rPr>
            <a:t>Lorenzo Rollhauser</a:t>
          </a:r>
          <a:br>
            <a:rPr lang="en-US">
              <a:latin typeface="Calibri"/>
            </a:rPr>
          </a:br>
          <a:r>
            <a:rPr lang="en-US">
              <a:latin typeface="Calibri"/>
            </a:rPr>
            <a:t>Developer</a:t>
          </a:r>
        </a:p>
      </dgm:t>
    </dgm:pt>
    <dgm:pt modelId="{015F5A43-2D0A-4ADC-8530-ECDFFA236DAA}" type="parTrans" cxnId="{14E62036-DF0B-440F-921A-099ADFAFB60E}">
      <dgm:prSet/>
      <dgm:spPr/>
      <dgm:t>
        <a:bodyPr/>
        <a:lstStyle/>
        <a:p>
          <a:endParaRPr lang="en-US"/>
        </a:p>
      </dgm:t>
    </dgm:pt>
    <dgm:pt modelId="{F7E59D5D-8EA7-4D25-8884-6B11F0DC712C}" type="sibTrans" cxnId="{14E62036-DF0B-440F-921A-099ADFAFB60E}">
      <dgm:prSet/>
      <dgm:spPr/>
      <dgm:t>
        <a:bodyPr/>
        <a:lstStyle/>
        <a:p>
          <a:endParaRPr lang="en-US"/>
        </a:p>
      </dgm:t>
    </dgm:pt>
    <dgm:pt modelId="{1D280BCA-5803-431E-982A-6F36D343DF82}">
      <dgm:prSet phldrT="[Text]"/>
      <dgm:spPr/>
      <dgm:t>
        <a:bodyPr/>
        <a:lstStyle/>
        <a:p>
          <a:pPr rtl="0"/>
          <a:r>
            <a:rPr lang="en-US">
              <a:latin typeface="Calibri"/>
            </a:rPr>
            <a:t>Jon Tyler</a:t>
          </a:r>
          <a:br>
            <a:rPr lang="en-US"/>
          </a:br>
          <a:r>
            <a:rPr lang="en-US"/>
            <a:t>Developer</a:t>
          </a:r>
          <a:endParaRPr lang="en-US">
            <a:latin typeface="Calibri"/>
          </a:endParaRPr>
        </a:p>
      </dgm:t>
    </dgm:pt>
    <dgm:pt modelId="{17BC456C-F22D-455F-AC35-12A31BD72800}" type="parTrans" cxnId="{54A7D819-0BAA-4BC9-8C81-857D6CA9817A}">
      <dgm:prSet/>
      <dgm:spPr/>
      <dgm:t>
        <a:bodyPr/>
        <a:lstStyle/>
        <a:p>
          <a:endParaRPr lang="en-US"/>
        </a:p>
      </dgm:t>
    </dgm:pt>
    <dgm:pt modelId="{1D1CA476-61C3-4E6F-A3A4-6E78DB6AFFC8}" type="sibTrans" cxnId="{54A7D819-0BAA-4BC9-8C81-857D6CA9817A}">
      <dgm:prSet/>
      <dgm:spPr/>
      <dgm:t>
        <a:bodyPr/>
        <a:lstStyle/>
        <a:p>
          <a:endParaRPr lang="en-US"/>
        </a:p>
      </dgm:t>
    </dgm:pt>
    <dgm:pt modelId="{ED2C1ABC-9E31-4BD3-8698-C9EB70AC81B3}" type="pres">
      <dgm:prSet presAssocID="{D7A0C5FB-E74F-4374-9A21-094842ECF9B3}" presName="linearFlow" presStyleCnt="0">
        <dgm:presLayoutVars>
          <dgm:dir/>
          <dgm:resizeHandles val="exact"/>
        </dgm:presLayoutVars>
      </dgm:prSet>
      <dgm:spPr/>
    </dgm:pt>
    <dgm:pt modelId="{EFD5DBC9-1472-4051-9309-840433C18028}" type="pres">
      <dgm:prSet presAssocID="{E6A37A32-4FDB-4160-8224-649A61B9B7FA}" presName="composite" presStyleCnt="0"/>
      <dgm:spPr/>
    </dgm:pt>
    <dgm:pt modelId="{A1C8C83B-8986-4C9A-88DB-CE56778DC4B4}" type="pres">
      <dgm:prSet presAssocID="{E6A37A32-4FDB-4160-8224-649A61B9B7FA}" presName="imgShp" presStyleLbl="fgImgPlace1" presStyleIdx="0" presStyleCnt="5"/>
      <dgm:spPr>
        <a:blipFill rotWithShape="1">
          <a:blip xmlns:r="http://schemas.openxmlformats.org/officeDocument/2006/relationships" r:embed="rId1"/>
          <a:srcRect/>
          <a:stretch>
            <a:fillRect l="-3000" r="-3000"/>
          </a:stretch>
        </a:blipFill>
      </dgm:spPr>
    </dgm:pt>
    <dgm:pt modelId="{19985506-6037-47E7-AD30-9CD8BD9E2864}" type="pres">
      <dgm:prSet presAssocID="{E6A37A32-4FDB-4160-8224-649A61B9B7FA}" presName="txShp" presStyleLbl="node1" presStyleIdx="0" presStyleCnt="5">
        <dgm:presLayoutVars>
          <dgm:bulletEnabled val="1"/>
        </dgm:presLayoutVars>
      </dgm:prSet>
      <dgm:spPr/>
    </dgm:pt>
    <dgm:pt modelId="{A918E6ED-702D-4244-AC42-526DDE802FA9}" type="pres">
      <dgm:prSet presAssocID="{B8DCDEB4-DADC-41EF-B582-800BCBDD8234}" presName="spacing" presStyleCnt="0"/>
      <dgm:spPr/>
    </dgm:pt>
    <dgm:pt modelId="{E4E36E28-2347-4262-B865-3B5A4A8750E2}" type="pres">
      <dgm:prSet presAssocID="{FF6720FC-D597-4E8B-8DED-B5175774475A}" presName="composite" presStyleCnt="0"/>
      <dgm:spPr/>
    </dgm:pt>
    <dgm:pt modelId="{9FB03599-C876-4DB1-905B-E3BE0E82A581}" type="pres">
      <dgm:prSet presAssocID="{FF6720FC-D597-4E8B-8DED-B5175774475A}" presName="imgShp" presStyleLbl="fgImgPlace1" presStyleIdx="1" presStyleCnt="5"/>
      <dgm:spPr>
        <a:blipFill>
          <a:blip xmlns:r="http://schemas.openxmlformats.org/officeDocument/2006/relationships" r:embed="rId2"/>
          <a:srcRect/>
          <a:stretch>
            <a:fillRect l="-6000" r="-6000"/>
          </a:stretch>
        </a:blipFill>
      </dgm:spPr>
    </dgm:pt>
    <dgm:pt modelId="{DF923473-5B0B-47C7-B1D3-30CB62528562}" type="pres">
      <dgm:prSet presAssocID="{FF6720FC-D597-4E8B-8DED-B5175774475A}" presName="txShp" presStyleLbl="node1" presStyleIdx="1" presStyleCnt="5">
        <dgm:presLayoutVars>
          <dgm:bulletEnabled val="1"/>
        </dgm:presLayoutVars>
      </dgm:prSet>
      <dgm:spPr/>
    </dgm:pt>
    <dgm:pt modelId="{AAB17375-BACA-40E5-9F49-9BD89EA4A0E6}" type="pres">
      <dgm:prSet presAssocID="{10DF836C-16B9-456E-9415-3953E42162EA}" presName="spacing" presStyleCnt="0"/>
      <dgm:spPr/>
    </dgm:pt>
    <dgm:pt modelId="{3ED31D5D-7B58-446D-BAF1-20DEF37E6460}" type="pres">
      <dgm:prSet presAssocID="{BC3DC443-B727-4059-B20A-21E8B4F9D7C0}" presName="composite" presStyleCnt="0"/>
      <dgm:spPr/>
    </dgm:pt>
    <dgm:pt modelId="{8071E5A1-3C19-4470-B372-FA937E89DB83}" type="pres">
      <dgm:prSet presAssocID="{BC3DC443-B727-4059-B20A-21E8B4F9D7C0}" presName="imgShp" presStyleLbl="fgImgPlace1" presStyleIdx="2" presStyleCnt="5"/>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dgm:spPr>
    </dgm:pt>
    <dgm:pt modelId="{AAE50461-7CF5-4A16-AC13-7C4FA74FA361}" type="pres">
      <dgm:prSet presAssocID="{BC3DC443-B727-4059-B20A-21E8B4F9D7C0}" presName="txShp" presStyleLbl="node1" presStyleIdx="2" presStyleCnt="5">
        <dgm:presLayoutVars>
          <dgm:bulletEnabled val="1"/>
        </dgm:presLayoutVars>
      </dgm:prSet>
      <dgm:spPr/>
    </dgm:pt>
    <dgm:pt modelId="{533E4BC0-8533-4B5C-9C6A-A2366B135432}" type="pres">
      <dgm:prSet presAssocID="{F7E59D5D-8EA7-4D25-8884-6B11F0DC712C}" presName="spacing" presStyleCnt="0"/>
      <dgm:spPr/>
    </dgm:pt>
    <dgm:pt modelId="{9D4B9ABB-78C1-46E8-93AD-C36A6BCE6E48}" type="pres">
      <dgm:prSet presAssocID="{1D280BCA-5803-431E-982A-6F36D343DF82}" presName="composite" presStyleCnt="0"/>
      <dgm:spPr/>
    </dgm:pt>
    <dgm:pt modelId="{86F8AB8B-E3C2-4E46-B15C-AA4035D4E94A}" type="pres">
      <dgm:prSet presAssocID="{1D280BCA-5803-431E-982A-6F36D343DF82}" presName="imgShp" presStyleLbl="fgImgPlace1" presStyleIdx="3" presStyleCnt="5" custScaleX="100000" custScaleY="100000" custLinFactNeighborX="593" custLinFactNeighborY="-117"/>
      <dgm:spPr>
        <a:blipFill dpi="0" rotWithShape="1">
          <a:blip xmlns:r="http://schemas.openxmlformats.org/officeDocument/2006/relationships" r:embed="rId4"/>
          <a:srcRect/>
          <a:stretch>
            <a:fillRect t="-8860" b="-25140"/>
          </a:stretch>
        </a:blipFill>
      </dgm:spPr>
    </dgm:pt>
    <dgm:pt modelId="{F8B671CC-8CD4-4BC0-824D-BF9AA37BC337}" type="pres">
      <dgm:prSet presAssocID="{1D280BCA-5803-431E-982A-6F36D343DF82}" presName="txShp" presStyleLbl="node1" presStyleIdx="3" presStyleCnt="5">
        <dgm:presLayoutVars>
          <dgm:bulletEnabled val="1"/>
        </dgm:presLayoutVars>
      </dgm:prSet>
      <dgm:spPr/>
    </dgm:pt>
    <dgm:pt modelId="{43809C9C-9CDC-424F-9665-FCC6E7BA7858}" type="pres">
      <dgm:prSet presAssocID="{1D1CA476-61C3-4E6F-A3A4-6E78DB6AFFC8}" presName="spacing" presStyleCnt="0"/>
      <dgm:spPr/>
    </dgm:pt>
    <dgm:pt modelId="{FCC8B6A0-8B40-4F95-B0B3-5DC3134A3A6D}" type="pres">
      <dgm:prSet presAssocID="{1174EA91-0D82-4211-BF7E-02BB16428B26}" presName="composite" presStyleCnt="0"/>
      <dgm:spPr/>
    </dgm:pt>
    <dgm:pt modelId="{ABB9EE60-11AA-4022-B207-914A9DCC1B9A}" type="pres">
      <dgm:prSet presAssocID="{1174EA91-0D82-4211-BF7E-02BB16428B26}" presName="imgShp" presStyleLbl="fgImgPlace1" presStyleIdx="4" presStyleCnt="5"/>
      <dgm:spPr>
        <a:blipFill>
          <a:blip xmlns:r="http://schemas.openxmlformats.org/officeDocument/2006/relationships" r:embed="rId5" cstate="print">
            <a:extLst>
              <a:ext uri="{28A0092B-C50C-407E-A947-70E740481C1C}">
                <a14:useLocalDpi xmlns:a14="http://schemas.microsoft.com/office/drawing/2010/main" val="0"/>
              </a:ext>
            </a:extLst>
          </a:blip>
          <a:srcRect/>
          <a:stretch>
            <a:fillRect t="-17000" b="-17000"/>
          </a:stretch>
        </a:blipFill>
      </dgm:spPr>
    </dgm:pt>
    <dgm:pt modelId="{4D6A2257-D454-4965-B552-9083CAC2A9A2}" type="pres">
      <dgm:prSet presAssocID="{1174EA91-0D82-4211-BF7E-02BB16428B26}" presName="txShp" presStyleLbl="node1" presStyleIdx="4" presStyleCnt="5">
        <dgm:presLayoutVars>
          <dgm:bulletEnabled val="1"/>
        </dgm:presLayoutVars>
      </dgm:prSet>
      <dgm:spPr/>
    </dgm:pt>
  </dgm:ptLst>
  <dgm:cxnLst>
    <dgm:cxn modelId="{54A7D819-0BAA-4BC9-8C81-857D6CA9817A}" srcId="{D7A0C5FB-E74F-4374-9A21-094842ECF9B3}" destId="{1D280BCA-5803-431E-982A-6F36D343DF82}" srcOrd="3" destOrd="0" parTransId="{17BC456C-F22D-455F-AC35-12A31BD72800}" sibTransId="{1D1CA476-61C3-4E6F-A3A4-6E78DB6AFFC8}"/>
    <dgm:cxn modelId="{14E62036-DF0B-440F-921A-099ADFAFB60E}" srcId="{D7A0C5FB-E74F-4374-9A21-094842ECF9B3}" destId="{BC3DC443-B727-4059-B20A-21E8B4F9D7C0}" srcOrd="2" destOrd="0" parTransId="{015F5A43-2D0A-4ADC-8530-ECDFFA236DAA}" sibTransId="{F7E59D5D-8EA7-4D25-8884-6B11F0DC712C}"/>
    <dgm:cxn modelId="{2365F23A-75C8-4AAB-B162-6300F531347B}" srcId="{D7A0C5FB-E74F-4374-9A21-094842ECF9B3}" destId="{FF6720FC-D597-4E8B-8DED-B5175774475A}" srcOrd="1" destOrd="0" parTransId="{D79BE36A-E982-461A-B497-99A870FE4510}" sibTransId="{10DF836C-16B9-456E-9415-3953E42162EA}"/>
    <dgm:cxn modelId="{4ADAF13E-E80B-459F-9E0C-3F05CE8C3E68}" srcId="{D7A0C5FB-E74F-4374-9A21-094842ECF9B3}" destId="{1174EA91-0D82-4211-BF7E-02BB16428B26}" srcOrd="4" destOrd="0" parTransId="{D898F056-1907-41F1-AFDD-3C7AA30D4784}" sibTransId="{914F4B16-3AEF-420B-97E1-F685172A44F6}"/>
    <dgm:cxn modelId="{328B874B-DF7C-4E9E-95F2-2BA5FA8116AE}" type="presOf" srcId="{D7A0C5FB-E74F-4374-9A21-094842ECF9B3}" destId="{ED2C1ABC-9E31-4BD3-8698-C9EB70AC81B3}" srcOrd="0" destOrd="0" presId="urn:microsoft.com/office/officeart/2005/8/layout/vList3"/>
    <dgm:cxn modelId="{33071151-E022-4E59-9E47-3E6E5E4B41CD}" type="presOf" srcId="{FF6720FC-D597-4E8B-8DED-B5175774475A}" destId="{DF923473-5B0B-47C7-B1D3-30CB62528562}" srcOrd="0" destOrd="0" presId="urn:microsoft.com/office/officeart/2005/8/layout/vList3"/>
    <dgm:cxn modelId="{4A8D3DD3-2EAE-4100-B17D-5C39920E04F1}" type="presOf" srcId="{1D280BCA-5803-431E-982A-6F36D343DF82}" destId="{F8B671CC-8CD4-4BC0-824D-BF9AA37BC337}" srcOrd="0" destOrd="0" presId="urn:microsoft.com/office/officeart/2005/8/layout/vList3"/>
    <dgm:cxn modelId="{0578A7D6-E950-454A-BD9A-AC4EFE9A3CCC}" type="presOf" srcId="{E6A37A32-4FDB-4160-8224-649A61B9B7FA}" destId="{19985506-6037-47E7-AD30-9CD8BD9E2864}" srcOrd="0" destOrd="0" presId="urn:microsoft.com/office/officeart/2005/8/layout/vList3"/>
    <dgm:cxn modelId="{FE19F0EE-B61A-49BB-A0B5-F14187E540B5}" type="presOf" srcId="{1174EA91-0D82-4211-BF7E-02BB16428B26}" destId="{4D6A2257-D454-4965-B552-9083CAC2A9A2}" srcOrd="0" destOrd="0" presId="urn:microsoft.com/office/officeart/2005/8/layout/vList3"/>
    <dgm:cxn modelId="{261139F4-D2EA-421C-B10D-3618FDDE855E}" srcId="{D7A0C5FB-E74F-4374-9A21-094842ECF9B3}" destId="{E6A37A32-4FDB-4160-8224-649A61B9B7FA}" srcOrd="0" destOrd="0" parTransId="{FBC227AB-04B5-4E02-B9C8-CE059397AE6F}" sibTransId="{B8DCDEB4-DADC-41EF-B582-800BCBDD8234}"/>
    <dgm:cxn modelId="{86B5B0FD-EE21-4F54-B249-52F35205EF65}" type="presOf" srcId="{BC3DC443-B727-4059-B20A-21E8B4F9D7C0}" destId="{AAE50461-7CF5-4A16-AC13-7C4FA74FA361}" srcOrd="0" destOrd="0" presId="urn:microsoft.com/office/officeart/2005/8/layout/vList3"/>
    <dgm:cxn modelId="{5244E451-96A6-4C3C-AA11-F17F339657F4}" type="presParOf" srcId="{ED2C1ABC-9E31-4BD3-8698-C9EB70AC81B3}" destId="{EFD5DBC9-1472-4051-9309-840433C18028}" srcOrd="0" destOrd="0" presId="urn:microsoft.com/office/officeart/2005/8/layout/vList3"/>
    <dgm:cxn modelId="{E8347C27-D476-4178-9D4C-F6844EDB656C}" type="presParOf" srcId="{EFD5DBC9-1472-4051-9309-840433C18028}" destId="{A1C8C83B-8986-4C9A-88DB-CE56778DC4B4}" srcOrd="0" destOrd="0" presId="urn:microsoft.com/office/officeart/2005/8/layout/vList3"/>
    <dgm:cxn modelId="{9DADE296-FAFC-4467-AE71-54D558EF65F4}" type="presParOf" srcId="{EFD5DBC9-1472-4051-9309-840433C18028}" destId="{19985506-6037-47E7-AD30-9CD8BD9E2864}" srcOrd="1" destOrd="0" presId="urn:microsoft.com/office/officeart/2005/8/layout/vList3"/>
    <dgm:cxn modelId="{D3EB7716-A9E3-47DE-9400-9B60504CB336}" type="presParOf" srcId="{ED2C1ABC-9E31-4BD3-8698-C9EB70AC81B3}" destId="{A918E6ED-702D-4244-AC42-526DDE802FA9}" srcOrd="1" destOrd="0" presId="urn:microsoft.com/office/officeart/2005/8/layout/vList3"/>
    <dgm:cxn modelId="{73BC83AD-555B-48C1-B370-A1724B6D3BA2}" type="presParOf" srcId="{ED2C1ABC-9E31-4BD3-8698-C9EB70AC81B3}" destId="{E4E36E28-2347-4262-B865-3B5A4A8750E2}" srcOrd="2" destOrd="0" presId="urn:microsoft.com/office/officeart/2005/8/layout/vList3"/>
    <dgm:cxn modelId="{9F002716-467A-44AD-AB6D-DEBE223A1341}" type="presParOf" srcId="{E4E36E28-2347-4262-B865-3B5A4A8750E2}" destId="{9FB03599-C876-4DB1-905B-E3BE0E82A581}" srcOrd="0" destOrd="0" presId="urn:microsoft.com/office/officeart/2005/8/layout/vList3"/>
    <dgm:cxn modelId="{C704F35D-F4A4-431C-9450-4B0A341BB109}" type="presParOf" srcId="{E4E36E28-2347-4262-B865-3B5A4A8750E2}" destId="{DF923473-5B0B-47C7-B1D3-30CB62528562}" srcOrd="1" destOrd="0" presId="urn:microsoft.com/office/officeart/2005/8/layout/vList3"/>
    <dgm:cxn modelId="{334C9BC6-55DE-4AFE-B244-EB1DAE152601}" type="presParOf" srcId="{ED2C1ABC-9E31-4BD3-8698-C9EB70AC81B3}" destId="{AAB17375-BACA-40E5-9F49-9BD89EA4A0E6}" srcOrd="3" destOrd="0" presId="urn:microsoft.com/office/officeart/2005/8/layout/vList3"/>
    <dgm:cxn modelId="{BDF458C8-AB7C-4404-AE64-8241A1E633DD}" type="presParOf" srcId="{ED2C1ABC-9E31-4BD3-8698-C9EB70AC81B3}" destId="{3ED31D5D-7B58-446D-BAF1-20DEF37E6460}" srcOrd="4" destOrd="0" presId="urn:microsoft.com/office/officeart/2005/8/layout/vList3"/>
    <dgm:cxn modelId="{31961AC6-8CED-40FD-ADCF-1ADB652675C2}" type="presParOf" srcId="{3ED31D5D-7B58-446D-BAF1-20DEF37E6460}" destId="{8071E5A1-3C19-4470-B372-FA937E89DB83}" srcOrd="0" destOrd="0" presId="urn:microsoft.com/office/officeart/2005/8/layout/vList3"/>
    <dgm:cxn modelId="{07AE05A3-4AF5-419D-9E68-FABC28D17ABC}" type="presParOf" srcId="{3ED31D5D-7B58-446D-BAF1-20DEF37E6460}" destId="{AAE50461-7CF5-4A16-AC13-7C4FA74FA361}" srcOrd="1" destOrd="0" presId="urn:microsoft.com/office/officeart/2005/8/layout/vList3"/>
    <dgm:cxn modelId="{DB7C92ED-AC10-45E0-9193-44B5312BDA8E}" type="presParOf" srcId="{ED2C1ABC-9E31-4BD3-8698-C9EB70AC81B3}" destId="{533E4BC0-8533-4B5C-9C6A-A2366B135432}" srcOrd="5" destOrd="0" presId="urn:microsoft.com/office/officeart/2005/8/layout/vList3"/>
    <dgm:cxn modelId="{C971AE73-4609-47E1-961B-FCAE65388D3C}" type="presParOf" srcId="{ED2C1ABC-9E31-4BD3-8698-C9EB70AC81B3}" destId="{9D4B9ABB-78C1-46E8-93AD-C36A6BCE6E48}" srcOrd="6" destOrd="0" presId="urn:microsoft.com/office/officeart/2005/8/layout/vList3"/>
    <dgm:cxn modelId="{D0677DA7-6ACC-4A35-AAE3-9380DF0CB275}" type="presParOf" srcId="{9D4B9ABB-78C1-46E8-93AD-C36A6BCE6E48}" destId="{86F8AB8B-E3C2-4E46-B15C-AA4035D4E94A}" srcOrd="0" destOrd="0" presId="urn:microsoft.com/office/officeart/2005/8/layout/vList3"/>
    <dgm:cxn modelId="{176F9AA5-28BE-4875-B264-19FFE8CBFB12}" type="presParOf" srcId="{9D4B9ABB-78C1-46E8-93AD-C36A6BCE6E48}" destId="{F8B671CC-8CD4-4BC0-824D-BF9AA37BC337}" srcOrd="1" destOrd="0" presId="urn:microsoft.com/office/officeart/2005/8/layout/vList3"/>
    <dgm:cxn modelId="{F5351379-EC38-46ED-A77E-BAA40767C0FF}" type="presParOf" srcId="{ED2C1ABC-9E31-4BD3-8698-C9EB70AC81B3}" destId="{43809C9C-9CDC-424F-9665-FCC6E7BA7858}" srcOrd="7" destOrd="0" presId="urn:microsoft.com/office/officeart/2005/8/layout/vList3"/>
    <dgm:cxn modelId="{6C9017A5-3CF3-4DB7-BF35-44B54803EF48}" type="presParOf" srcId="{ED2C1ABC-9E31-4BD3-8698-C9EB70AC81B3}" destId="{FCC8B6A0-8B40-4F95-B0B3-5DC3134A3A6D}" srcOrd="8" destOrd="0" presId="urn:microsoft.com/office/officeart/2005/8/layout/vList3"/>
    <dgm:cxn modelId="{8827B8E8-AD96-4ACE-B015-EE2156984754}" type="presParOf" srcId="{FCC8B6A0-8B40-4F95-B0B3-5DC3134A3A6D}" destId="{ABB9EE60-11AA-4022-B207-914A9DCC1B9A}" srcOrd="0" destOrd="0" presId="urn:microsoft.com/office/officeart/2005/8/layout/vList3"/>
    <dgm:cxn modelId="{CAC796E0-41A0-4666-9770-91B2A87B5373}" type="presParOf" srcId="{FCC8B6A0-8B40-4F95-B0B3-5DC3134A3A6D}" destId="{4D6A2257-D454-4965-B552-9083CAC2A9A2}"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2DE9B8-4709-410B-891A-DFBE2AB97494}" type="doc">
      <dgm:prSet loTypeId="urn:microsoft.com/office/officeart/2005/8/layout/vList2" loCatId="list" qsTypeId="urn:microsoft.com/office/officeart/2005/8/quickstyle/3d1" qsCatId="3D" csTypeId="urn:microsoft.com/office/officeart/2005/8/colors/colorful4" csCatId="colorful"/>
      <dgm:spPr/>
      <dgm:t>
        <a:bodyPr/>
        <a:lstStyle/>
        <a:p>
          <a:endParaRPr lang="en-US"/>
        </a:p>
      </dgm:t>
    </dgm:pt>
    <dgm:pt modelId="{ABD05223-9238-4D0A-8A11-0357AF298FB2}">
      <dgm:prSet/>
      <dgm:spPr/>
      <dgm:t>
        <a:bodyPr/>
        <a:lstStyle/>
        <a:p>
          <a:r>
            <a:rPr lang="en-US" b="1"/>
            <a:t>Problem Statement and Space</a:t>
          </a:r>
          <a:endParaRPr lang="en-US"/>
        </a:p>
      </dgm:t>
    </dgm:pt>
    <dgm:pt modelId="{8D18172B-E226-490C-9E96-8A1FE32BCDF6}" type="parTrans" cxnId="{054CC197-2F06-4240-AE28-FB7D287109B9}">
      <dgm:prSet/>
      <dgm:spPr/>
      <dgm:t>
        <a:bodyPr/>
        <a:lstStyle/>
        <a:p>
          <a:endParaRPr lang="en-US"/>
        </a:p>
      </dgm:t>
    </dgm:pt>
    <dgm:pt modelId="{DD5D8289-3804-4056-A64C-7C5FE3E4A31A}" type="sibTrans" cxnId="{054CC197-2F06-4240-AE28-FB7D287109B9}">
      <dgm:prSet/>
      <dgm:spPr/>
      <dgm:t>
        <a:bodyPr/>
        <a:lstStyle/>
        <a:p>
          <a:endParaRPr lang="en-US"/>
        </a:p>
      </dgm:t>
    </dgm:pt>
    <dgm:pt modelId="{49C51F10-7405-4F8C-B51C-6A82FEE4C106}">
      <dgm:prSet/>
      <dgm:spPr/>
      <dgm:t>
        <a:bodyPr/>
        <a:lstStyle/>
        <a:p>
          <a:pPr rtl="0">
            <a:buFont typeface="Wingdings" panose="05000000000000000000" pitchFamily="2" charset="2"/>
            <a:buChar char="Ø"/>
          </a:pPr>
          <a:r>
            <a:rPr lang="en-US"/>
            <a:t>Contrail: Manmade cirrus clouds produced by aircrafts flying through super ice saturated regions</a:t>
          </a:r>
          <a:r>
            <a:rPr lang="en-US">
              <a:latin typeface="Century Gothic" panose="020B0502020202020204"/>
            </a:rPr>
            <a:t> </a:t>
          </a:r>
          <a:endParaRPr lang="en-US"/>
        </a:p>
      </dgm:t>
    </dgm:pt>
    <dgm:pt modelId="{A681C540-4EDD-446B-A4E8-B803AB0429D3}" type="parTrans" cxnId="{87B6AE3C-CD7C-4EA4-984A-5C5E197B2881}">
      <dgm:prSet/>
      <dgm:spPr/>
      <dgm:t>
        <a:bodyPr/>
        <a:lstStyle/>
        <a:p>
          <a:endParaRPr lang="en-US"/>
        </a:p>
      </dgm:t>
    </dgm:pt>
    <dgm:pt modelId="{0F630DCF-A36E-4A96-A79E-51A7EC2D3C59}" type="sibTrans" cxnId="{87B6AE3C-CD7C-4EA4-984A-5C5E197B2881}">
      <dgm:prSet/>
      <dgm:spPr/>
      <dgm:t>
        <a:bodyPr/>
        <a:lstStyle/>
        <a:p>
          <a:endParaRPr lang="en-US"/>
        </a:p>
      </dgm:t>
    </dgm:pt>
    <dgm:pt modelId="{DA254304-B840-49D9-A45E-3D4ECE010CE2}">
      <dgm:prSet/>
      <dgm:spPr/>
      <dgm:t>
        <a:bodyPr/>
        <a:lstStyle/>
        <a:p>
          <a:pPr rtl="0">
            <a:buFont typeface="Wingdings" panose="05000000000000000000" pitchFamily="2" charset="2"/>
            <a:buChar char="Ø"/>
          </a:pPr>
          <a:r>
            <a:rPr lang="en-US"/>
            <a:t>Reflect both short wave and long wave radiation</a:t>
          </a:r>
          <a:r>
            <a:rPr lang="en-US">
              <a:latin typeface="Century Gothic" panose="020B0502020202020204"/>
            </a:rPr>
            <a:t> </a:t>
          </a:r>
          <a:endParaRPr lang="en-US"/>
        </a:p>
      </dgm:t>
    </dgm:pt>
    <dgm:pt modelId="{9A7B87C6-01B5-4961-ACAC-1BD2F2C37889}" type="parTrans" cxnId="{2964FE29-8065-46FE-8BF6-8D78F8944AF1}">
      <dgm:prSet/>
      <dgm:spPr/>
      <dgm:t>
        <a:bodyPr/>
        <a:lstStyle/>
        <a:p>
          <a:endParaRPr lang="en-US"/>
        </a:p>
      </dgm:t>
    </dgm:pt>
    <dgm:pt modelId="{78174BA9-1E9D-4DB5-ABE0-B85E2B750B1F}" type="sibTrans" cxnId="{2964FE29-8065-46FE-8BF6-8D78F8944AF1}">
      <dgm:prSet/>
      <dgm:spPr/>
      <dgm:t>
        <a:bodyPr/>
        <a:lstStyle/>
        <a:p>
          <a:endParaRPr lang="en-US"/>
        </a:p>
      </dgm:t>
    </dgm:pt>
    <dgm:pt modelId="{4072C59E-BBA2-426D-AA31-58E7D0AE9BA0}">
      <dgm:prSet/>
      <dgm:spPr/>
      <dgm:t>
        <a:bodyPr/>
        <a:lstStyle/>
        <a:p>
          <a:pPr rtl="0">
            <a:buFont typeface="Wingdings" panose="05000000000000000000" pitchFamily="2" charset="2"/>
            <a:buChar char="Ø"/>
          </a:pPr>
          <a:r>
            <a:rPr lang="en-US"/>
            <a:t>Aircraft effects on global heating</a:t>
          </a:r>
          <a:r>
            <a:rPr lang="en-US">
              <a:latin typeface="Century Gothic" panose="020B0502020202020204"/>
            </a:rPr>
            <a:t> </a:t>
          </a:r>
          <a:endParaRPr lang="en-US"/>
        </a:p>
      </dgm:t>
    </dgm:pt>
    <dgm:pt modelId="{BC2A06D0-23D8-4B3E-9B08-849D3F98E10E}" type="parTrans" cxnId="{B8D98F55-C397-4029-9163-45233C571391}">
      <dgm:prSet/>
      <dgm:spPr/>
      <dgm:t>
        <a:bodyPr/>
        <a:lstStyle/>
        <a:p>
          <a:endParaRPr lang="en-US"/>
        </a:p>
      </dgm:t>
    </dgm:pt>
    <dgm:pt modelId="{01796349-79FC-4207-8E1E-DCB8A3250FE2}" type="sibTrans" cxnId="{B8D98F55-C397-4029-9163-45233C571391}">
      <dgm:prSet/>
      <dgm:spPr/>
      <dgm:t>
        <a:bodyPr/>
        <a:lstStyle/>
        <a:p>
          <a:endParaRPr lang="en-US"/>
        </a:p>
      </dgm:t>
    </dgm:pt>
    <dgm:pt modelId="{3F653304-7D31-46F4-97D9-E46D87FB0E73}">
      <dgm:prSet/>
      <dgm:spPr/>
      <dgm:t>
        <a:bodyPr/>
        <a:lstStyle/>
        <a:p>
          <a:r>
            <a:rPr lang="en-US" b="1"/>
            <a:t>Solution </a:t>
          </a:r>
          <a:endParaRPr lang="en-US"/>
        </a:p>
      </dgm:t>
    </dgm:pt>
    <dgm:pt modelId="{0AFD72F3-55B7-481D-BF0B-6F166BDE6C2E}" type="parTrans" cxnId="{2C971AFD-F68B-4D89-8AFB-39BBD4CF2D5B}">
      <dgm:prSet/>
      <dgm:spPr/>
      <dgm:t>
        <a:bodyPr/>
        <a:lstStyle/>
        <a:p>
          <a:endParaRPr lang="en-US"/>
        </a:p>
      </dgm:t>
    </dgm:pt>
    <dgm:pt modelId="{A3DAC93B-533A-4A87-9C53-0545B8E195EC}" type="sibTrans" cxnId="{2C971AFD-F68B-4D89-8AFB-39BBD4CF2D5B}">
      <dgm:prSet/>
      <dgm:spPr/>
      <dgm:t>
        <a:bodyPr/>
        <a:lstStyle/>
        <a:p>
          <a:endParaRPr lang="en-US"/>
        </a:p>
      </dgm:t>
    </dgm:pt>
    <dgm:pt modelId="{401C4B10-BB0E-4B44-BCAE-225670A993F8}">
      <dgm:prSet/>
      <dgm:spPr/>
      <dgm:t>
        <a:bodyPr/>
        <a:lstStyle/>
        <a:p>
          <a:pPr>
            <a:buFont typeface="Wingdings" panose="05000000000000000000" pitchFamily="2" charset="2"/>
            <a:buChar char="Ø"/>
          </a:pPr>
          <a:r>
            <a:rPr lang="en-US"/>
            <a:t>Use categorization ML methods to label images either "Yes" or "No" contrail</a:t>
          </a:r>
        </a:p>
      </dgm:t>
    </dgm:pt>
    <dgm:pt modelId="{E8EE9118-92BC-4793-AFE7-53B55D1086CC}" type="parTrans" cxnId="{FFE22174-0CDE-4B72-9A51-89E2EF3D8A00}">
      <dgm:prSet/>
      <dgm:spPr/>
      <dgm:t>
        <a:bodyPr/>
        <a:lstStyle/>
        <a:p>
          <a:endParaRPr lang="en-US"/>
        </a:p>
      </dgm:t>
    </dgm:pt>
    <dgm:pt modelId="{3BBD5450-4A1B-46E6-91BF-C4DDE9D0EA52}" type="sibTrans" cxnId="{FFE22174-0CDE-4B72-9A51-89E2EF3D8A00}">
      <dgm:prSet/>
      <dgm:spPr/>
      <dgm:t>
        <a:bodyPr/>
        <a:lstStyle/>
        <a:p>
          <a:endParaRPr lang="en-US"/>
        </a:p>
      </dgm:t>
    </dgm:pt>
    <dgm:pt modelId="{60A888B0-509A-4D60-9680-9AAFD9F9A27E}">
      <dgm:prSet/>
      <dgm:spPr/>
      <dgm:t>
        <a:bodyPr/>
        <a:lstStyle/>
        <a:p>
          <a:pPr rtl="0">
            <a:buFont typeface="Wingdings" panose="05000000000000000000" pitchFamily="2" charset="2"/>
            <a:buChar char="Ø"/>
          </a:pPr>
          <a:r>
            <a:rPr lang="en-US"/>
            <a:t>Goal </a:t>
          </a:r>
          <a:r>
            <a:rPr lang="en-US">
              <a:latin typeface="Century Gothic" panose="020B0502020202020204"/>
            </a:rPr>
            <a:t>is</a:t>
          </a:r>
          <a:r>
            <a:rPr lang="en-US"/>
            <a:t> to identify images with contrails to make identification quicker and easier in future research ( human machine pairing) </a:t>
          </a:r>
          <a:r>
            <a:rPr lang="en-US">
              <a:latin typeface="Century Gothic" panose="020B0502020202020204"/>
            </a:rPr>
            <a:t>&amp; </a:t>
          </a:r>
          <a:r>
            <a:rPr lang="en-US"/>
            <a:t>provide evidence </a:t>
          </a:r>
        </a:p>
      </dgm:t>
    </dgm:pt>
    <dgm:pt modelId="{0010267C-DD5E-4DFC-8786-22182878B618}" type="parTrans" cxnId="{EE75E3B7-301E-4477-90B7-6D68D92A3C71}">
      <dgm:prSet/>
      <dgm:spPr/>
      <dgm:t>
        <a:bodyPr/>
        <a:lstStyle/>
        <a:p>
          <a:endParaRPr lang="en-US"/>
        </a:p>
      </dgm:t>
    </dgm:pt>
    <dgm:pt modelId="{A8B60F8C-6782-4571-806D-87B5230E9F6D}" type="sibTrans" cxnId="{EE75E3B7-301E-4477-90B7-6D68D92A3C71}">
      <dgm:prSet/>
      <dgm:spPr/>
      <dgm:t>
        <a:bodyPr/>
        <a:lstStyle/>
        <a:p>
          <a:endParaRPr lang="en-US"/>
        </a:p>
      </dgm:t>
    </dgm:pt>
    <dgm:pt modelId="{3CC10975-3E9E-45D5-8465-53FA2EEDA66F}">
      <dgm:prSet/>
      <dgm:spPr/>
      <dgm:t>
        <a:bodyPr/>
        <a:lstStyle/>
        <a:p>
          <a:pPr rtl="0">
            <a:buFont typeface="Wingdings" panose="05000000000000000000" pitchFamily="2" charset="2"/>
            <a:buChar char="Ø"/>
          </a:pPr>
          <a:r>
            <a:rPr lang="en-US"/>
            <a:t>Foundational paper trains </a:t>
          </a:r>
          <a:r>
            <a:rPr lang="en-US">
              <a:latin typeface="Century Gothic" panose="020B0502020202020204"/>
            </a:rPr>
            <a:t>individuals for a</a:t>
          </a:r>
          <a:r>
            <a:rPr lang="en-US"/>
            <a:t> handful of hours and this takes out some guess work </a:t>
          </a:r>
        </a:p>
      </dgm:t>
    </dgm:pt>
    <dgm:pt modelId="{71BDC41C-17EB-48DD-9331-858FF88D3C4A}" type="parTrans" cxnId="{4822BCCE-23FD-4226-9EE7-BB58AE4ED947}">
      <dgm:prSet/>
      <dgm:spPr/>
      <dgm:t>
        <a:bodyPr/>
        <a:lstStyle/>
        <a:p>
          <a:endParaRPr lang="en-US"/>
        </a:p>
      </dgm:t>
    </dgm:pt>
    <dgm:pt modelId="{2A50305D-E586-4596-AAE8-5B76EA20B374}" type="sibTrans" cxnId="{4822BCCE-23FD-4226-9EE7-BB58AE4ED947}">
      <dgm:prSet/>
      <dgm:spPr/>
      <dgm:t>
        <a:bodyPr/>
        <a:lstStyle/>
        <a:p>
          <a:endParaRPr lang="en-US"/>
        </a:p>
      </dgm:t>
    </dgm:pt>
    <dgm:pt modelId="{FC33C467-F4C6-476D-AD2A-A8C3490449C4}">
      <dgm:prSet/>
      <dgm:spPr/>
      <dgm:t>
        <a:bodyPr/>
        <a:lstStyle/>
        <a:p>
          <a:pPr>
            <a:buFont typeface="Wingdings" panose="05000000000000000000" pitchFamily="2" charset="2"/>
            <a:buChar char="Ø"/>
          </a:pPr>
          <a:r>
            <a:rPr lang="en-US"/>
            <a:t>Redirect air traffic to different locations or higher altitudes to reduce contrail production</a:t>
          </a:r>
        </a:p>
      </dgm:t>
    </dgm:pt>
    <dgm:pt modelId="{A2502C5D-6D2C-4428-ADEB-8B1FB1DCB919}" type="parTrans" cxnId="{09AB17BE-ECB0-44F0-85D8-90426DEEDB5F}">
      <dgm:prSet/>
      <dgm:spPr/>
      <dgm:t>
        <a:bodyPr/>
        <a:lstStyle/>
        <a:p>
          <a:endParaRPr lang="en-US"/>
        </a:p>
      </dgm:t>
    </dgm:pt>
    <dgm:pt modelId="{D874670E-93FC-4777-97C6-2481D30C749D}" type="sibTrans" cxnId="{09AB17BE-ECB0-44F0-85D8-90426DEEDB5F}">
      <dgm:prSet/>
      <dgm:spPr/>
      <dgm:t>
        <a:bodyPr/>
        <a:lstStyle/>
        <a:p>
          <a:endParaRPr lang="en-US"/>
        </a:p>
      </dgm:t>
    </dgm:pt>
    <dgm:pt modelId="{E8E46821-332E-4310-A58E-25E2EA593205}" type="pres">
      <dgm:prSet presAssocID="{B52DE9B8-4709-410B-891A-DFBE2AB97494}" presName="linear" presStyleCnt="0">
        <dgm:presLayoutVars>
          <dgm:animLvl val="lvl"/>
          <dgm:resizeHandles val="exact"/>
        </dgm:presLayoutVars>
      </dgm:prSet>
      <dgm:spPr/>
    </dgm:pt>
    <dgm:pt modelId="{DE9C2232-1024-4E47-9ADF-F05685AEC9CB}" type="pres">
      <dgm:prSet presAssocID="{ABD05223-9238-4D0A-8A11-0357AF298FB2}" presName="parentText" presStyleLbl="node1" presStyleIdx="0" presStyleCnt="2">
        <dgm:presLayoutVars>
          <dgm:chMax val="0"/>
          <dgm:bulletEnabled val="1"/>
        </dgm:presLayoutVars>
      </dgm:prSet>
      <dgm:spPr/>
    </dgm:pt>
    <dgm:pt modelId="{4B970B14-D498-4344-861E-EA64EC6F2F62}" type="pres">
      <dgm:prSet presAssocID="{ABD05223-9238-4D0A-8A11-0357AF298FB2}" presName="childText" presStyleLbl="revTx" presStyleIdx="0" presStyleCnt="2">
        <dgm:presLayoutVars>
          <dgm:bulletEnabled val="1"/>
        </dgm:presLayoutVars>
      </dgm:prSet>
      <dgm:spPr/>
    </dgm:pt>
    <dgm:pt modelId="{4BD0CD9A-A7DF-450D-82C3-96CAF12B5F04}" type="pres">
      <dgm:prSet presAssocID="{3F653304-7D31-46F4-97D9-E46D87FB0E73}" presName="parentText" presStyleLbl="node1" presStyleIdx="1" presStyleCnt="2">
        <dgm:presLayoutVars>
          <dgm:chMax val="0"/>
          <dgm:bulletEnabled val="1"/>
        </dgm:presLayoutVars>
      </dgm:prSet>
      <dgm:spPr/>
    </dgm:pt>
    <dgm:pt modelId="{61270659-DA80-4D69-8597-B1A830C88B5E}" type="pres">
      <dgm:prSet presAssocID="{3F653304-7D31-46F4-97D9-E46D87FB0E73}" presName="childText" presStyleLbl="revTx" presStyleIdx="1" presStyleCnt="2">
        <dgm:presLayoutVars>
          <dgm:bulletEnabled val="1"/>
        </dgm:presLayoutVars>
      </dgm:prSet>
      <dgm:spPr/>
    </dgm:pt>
  </dgm:ptLst>
  <dgm:cxnLst>
    <dgm:cxn modelId="{6B473E0A-5192-408A-B761-5F97E7717761}" type="presOf" srcId="{60A888B0-509A-4D60-9680-9AAFD9F9A27E}" destId="{61270659-DA80-4D69-8597-B1A830C88B5E}" srcOrd="0" destOrd="1" presId="urn:microsoft.com/office/officeart/2005/8/layout/vList2"/>
    <dgm:cxn modelId="{5AB3DF1E-50EC-43BF-8873-92E7096172FF}" type="presOf" srcId="{3CC10975-3E9E-45D5-8465-53FA2EEDA66F}" destId="{61270659-DA80-4D69-8597-B1A830C88B5E}" srcOrd="0" destOrd="2" presId="urn:microsoft.com/office/officeart/2005/8/layout/vList2"/>
    <dgm:cxn modelId="{2964FE29-8065-46FE-8BF6-8D78F8944AF1}" srcId="{ABD05223-9238-4D0A-8A11-0357AF298FB2}" destId="{DA254304-B840-49D9-A45E-3D4ECE010CE2}" srcOrd="1" destOrd="0" parTransId="{9A7B87C6-01B5-4961-ACAC-1BD2F2C37889}" sibTransId="{78174BA9-1E9D-4DB5-ABE0-B85E2B750B1F}"/>
    <dgm:cxn modelId="{87B6AE3C-CD7C-4EA4-984A-5C5E197B2881}" srcId="{ABD05223-9238-4D0A-8A11-0357AF298FB2}" destId="{49C51F10-7405-4F8C-B51C-6A82FEE4C106}" srcOrd="0" destOrd="0" parTransId="{A681C540-4EDD-446B-A4E8-B803AB0429D3}" sibTransId="{0F630DCF-A36E-4A96-A79E-51A7EC2D3C59}"/>
    <dgm:cxn modelId="{D91F895B-7737-4EDF-BEAF-4F2B2AA78D9D}" type="presOf" srcId="{DA254304-B840-49D9-A45E-3D4ECE010CE2}" destId="{4B970B14-D498-4344-861E-EA64EC6F2F62}" srcOrd="0" destOrd="1" presId="urn:microsoft.com/office/officeart/2005/8/layout/vList2"/>
    <dgm:cxn modelId="{FFE22174-0CDE-4B72-9A51-89E2EF3D8A00}" srcId="{3F653304-7D31-46F4-97D9-E46D87FB0E73}" destId="{401C4B10-BB0E-4B44-BCAE-225670A993F8}" srcOrd="0" destOrd="0" parTransId="{E8EE9118-92BC-4793-AFE7-53B55D1086CC}" sibTransId="{3BBD5450-4A1B-46E6-91BF-C4DDE9D0EA52}"/>
    <dgm:cxn modelId="{B8D98F55-C397-4029-9163-45233C571391}" srcId="{ABD05223-9238-4D0A-8A11-0357AF298FB2}" destId="{4072C59E-BBA2-426D-AA31-58E7D0AE9BA0}" srcOrd="2" destOrd="0" parTransId="{BC2A06D0-23D8-4B3E-9B08-849D3F98E10E}" sibTransId="{01796349-79FC-4207-8E1E-DCB8A3250FE2}"/>
    <dgm:cxn modelId="{054CC197-2F06-4240-AE28-FB7D287109B9}" srcId="{B52DE9B8-4709-410B-891A-DFBE2AB97494}" destId="{ABD05223-9238-4D0A-8A11-0357AF298FB2}" srcOrd="0" destOrd="0" parTransId="{8D18172B-E226-490C-9E96-8A1FE32BCDF6}" sibTransId="{DD5D8289-3804-4056-A64C-7C5FE3E4A31A}"/>
    <dgm:cxn modelId="{CDD2D0A4-927A-46CA-BEAA-192EF02B2AF8}" type="presOf" srcId="{B52DE9B8-4709-410B-891A-DFBE2AB97494}" destId="{E8E46821-332E-4310-A58E-25E2EA593205}" srcOrd="0" destOrd="0" presId="urn:microsoft.com/office/officeart/2005/8/layout/vList2"/>
    <dgm:cxn modelId="{B3027FB3-F82C-4BBA-83CE-898481FE94C3}" type="presOf" srcId="{49C51F10-7405-4F8C-B51C-6A82FEE4C106}" destId="{4B970B14-D498-4344-861E-EA64EC6F2F62}" srcOrd="0" destOrd="0" presId="urn:microsoft.com/office/officeart/2005/8/layout/vList2"/>
    <dgm:cxn modelId="{F9D90DB6-017C-442A-8430-10FABC1A5F8E}" type="presOf" srcId="{FC33C467-F4C6-476D-AD2A-A8C3490449C4}" destId="{61270659-DA80-4D69-8597-B1A830C88B5E}" srcOrd="0" destOrd="3" presId="urn:microsoft.com/office/officeart/2005/8/layout/vList2"/>
    <dgm:cxn modelId="{EE75E3B7-301E-4477-90B7-6D68D92A3C71}" srcId="{401C4B10-BB0E-4B44-BCAE-225670A993F8}" destId="{60A888B0-509A-4D60-9680-9AAFD9F9A27E}" srcOrd="0" destOrd="0" parTransId="{0010267C-DD5E-4DFC-8786-22182878B618}" sibTransId="{A8B60F8C-6782-4571-806D-87B5230E9F6D}"/>
    <dgm:cxn modelId="{09AB17BE-ECB0-44F0-85D8-90426DEEDB5F}" srcId="{3F653304-7D31-46F4-97D9-E46D87FB0E73}" destId="{FC33C467-F4C6-476D-AD2A-A8C3490449C4}" srcOrd="1" destOrd="0" parTransId="{A2502C5D-6D2C-4428-ADEB-8B1FB1DCB919}" sibTransId="{D874670E-93FC-4777-97C6-2481D30C749D}"/>
    <dgm:cxn modelId="{96797EC8-7364-4B0B-8013-BE7221D5CDE2}" type="presOf" srcId="{401C4B10-BB0E-4B44-BCAE-225670A993F8}" destId="{61270659-DA80-4D69-8597-B1A830C88B5E}" srcOrd="0" destOrd="0" presId="urn:microsoft.com/office/officeart/2005/8/layout/vList2"/>
    <dgm:cxn modelId="{4822BCCE-23FD-4226-9EE7-BB58AE4ED947}" srcId="{401C4B10-BB0E-4B44-BCAE-225670A993F8}" destId="{3CC10975-3E9E-45D5-8465-53FA2EEDA66F}" srcOrd="1" destOrd="0" parTransId="{71BDC41C-17EB-48DD-9331-858FF88D3C4A}" sibTransId="{2A50305D-E586-4596-AAE8-5B76EA20B374}"/>
    <dgm:cxn modelId="{61F7D5DA-346F-434B-95F0-62C9A15206D5}" type="presOf" srcId="{ABD05223-9238-4D0A-8A11-0357AF298FB2}" destId="{DE9C2232-1024-4E47-9ADF-F05685AEC9CB}" srcOrd="0" destOrd="0" presId="urn:microsoft.com/office/officeart/2005/8/layout/vList2"/>
    <dgm:cxn modelId="{334C84F6-93DE-4E7C-B515-5FD1E7E56577}" type="presOf" srcId="{3F653304-7D31-46F4-97D9-E46D87FB0E73}" destId="{4BD0CD9A-A7DF-450D-82C3-96CAF12B5F04}" srcOrd="0" destOrd="0" presId="urn:microsoft.com/office/officeart/2005/8/layout/vList2"/>
    <dgm:cxn modelId="{2C971AFD-F68B-4D89-8AFB-39BBD4CF2D5B}" srcId="{B52DE9B8-4709-410B-891A-DFBE2AB97494}" destId="{3F653304-7D31-46F4-97D9-E46D87FB0E73}" srcOrd="1" destOrd="0" parTransId="{0AFD72F3-55B7-481D-BF0B-6F166BDE6C2E}" sibTransId="{A3DAC93B-533A-4A87-9C53-0545B8E195EC}"/>
    <dgm:cxn modelId="{50D265FE-A4CB-4D04-887C-3A602B5BA539}" type="presOf" srcId="{4072C59E-BBA2-426D-AA31-58E7D0AE9BA0}" destId="{4B970B14-D498-4344-861E-EA64EC6F2F62}" srcOrd="0" destOrd="2" presId="urn:microsoft.com/office/officeart/2005/8/layout/vList2"/>
    <dgm:cxn modelId="{A7CE00DD-EF24-4998-8179-DCF22506D6AE}" type="presParOf" srcId="{E8E46821-332E-4310-A58E-25E2EA593205}" destId="{DE9C2232-1024-4E47-9ADF-F05685AEC9CB}" srcOrd="0" destOrd="0" presId="urn:microsoft.com/office/officeart/2005/8/layout/vList2"/>
    <dgm:cxn modelId="{D2E15D16-2F45-4C51-B98D-6FB3AD667163}" type="presParOf" srcId="{E8E46821-332E-4310-A58E-25E2EA593205}" destId="{4B970B14-D498-4344-861E-EA64EC6F2F62}" srcOrd="1" destOrd="0" presId="urn:microsoft.com/office/officeart/2005/8/layout/vList2"/>
    <dgm:cxn modelId="{799A4B03-DDE2-4936-94D4-0A50A7C740D4}" type="presParOf" srcId="{E8E46821-332E-4310-A58E-25E2EA593205}" destId="{4BD0CD9A-A7DF-450D-82C3-96CAF12B5F04}" srcOrd="2" destOrd="0" presId="urn:microsoft.com/office/officeart/2005/8/layout/vList2"/>
    <dgm:cxn modelId="{D2CEA5A4-8F29-489B-AA81-6BD4E79C9206}" type="presParOf" srcId="{E8E46821-332E-4310-A58E-25E2EA593205}" destId="{61270659-DA80-4D69-8597-B1A830C88B5E}"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AFE1475-2174-4A5D-881E-88AF81C47F1B}" type="doc">
      <dgm:prSet loTypeId="urn:microsoft.com/office/officeart/2017/3/layout/DropPinTimeline" loCatId="timeline" qsTypeId="urn:microsoft.com/office/officeart/2005/8/quickstyle/simple1" qsCatId="simple" csTypeId="urn:microsoft.com/office/officeart/2005/8/colors/colorful1" csCatId="colorful" phldr="1"/>
      <dgm:spPr/>
      <dgm:t>
        <a:bodyPr/>
        <a:lstStyle/>
        <a:p>
          <a:endParaRPr lang="en-US"/>
        </a:p>
      </dgm:t>
    </dgm:pt>
    <dgm:pt modelId="{4EC536B8-F961-4572-AC63-24AE1F67DC90}">
      <dgm:prSet phldrT="[Text]" phldr="0"/>
      <dgm:spPr/>
      <dgm:t>
        <a:bodyPr/>
        <a:lstStyle/>
        <a:p>
          <a:pPr>
            <a:defRPr b="1"/>
          </a:pPr>
          <a:r>
            <a:rPr lang="en-US">
              <a:latin typeface="Century Gothic" panose="020B0502020202020204"/>
            </a:rPr>
            <a:t>Google Owned Data Set Collection</a:t>
          </a:r>
          <a:endParaRPr lang="en-US"/>
        </a:p>
      </dgm:t>
    </dgm:pt>
    <dgm:pt modelId="{2CBE6854-3732-49D2-8B9F-77E619049FC5}" type="parTrans" cxnId="{56AE322E-F67C-4EE3-A76B-21FA8C18C7EB}">
      <dgm:prSet/>
      <dgm:spPr/>
      <dgm:t>
        <a:bodyPr/>
        <a:lstStyle/>
        <a:p>
          <a:endParaRPr lang="en-US"/>
        </a:p>
      </dgm:t>
    </dgm:pt>
    <dgm:pt modelId="{E849174A-172F-48DC-B535-97E29875AA17}" type="sibTrans" cxnId="{56AE322E-F67C-4EE3-A76B-21FA8C18C7EB}">
      <dgm:prSet/>
      <dgm:spPr/>
      <dgm:t>
        <a:bodyPr/>
        <a:lstStyle/>
        <a:p>
          <a:endParaRPr lang="en-US"/>
        </a:p>
      </dgm:t>
    </dgm:pt>
    <dgm:pt modelId="{F57E2D16-4E5B-4797-83E9-7C2FEE1A89DA}">
      <dgm:prSet phldrT="[Text]" phldr="0"/>
      <dgm:spPr/>
      <dgm:t>
        <a:bodyPr/>
        <a:lstStyle/>
        <a:p>
          <a:pPr>
            <a:defRPr b="1"/>
          </a:pPr>
          <a:r>
            <a:rPr lang="en-US">
              <a:latin typeface="Century Gothic" panose="020B0502020202020204"/>
            </a:rPr>
            <a:t>Split into Pos/Neg Folders</a:t>
          </a:r>
          <a:endParaRPr lang="en-US"/>
        </a:p>
      </dgm:t>
    </dgm:pt>
    <dgm:pt modelId="{7144EBB7-5712-479B-B3B4-59412904BDAB}" type="parTrans" cxnId="{EDBCB9CC-84B7-41D1-B6E1-864642F7DB4B}">
      <dgm:prSet/>
      <dgm:spPr/>
      <dgm:t>
        <a:bodyPr/>
        <a:lstStyle/>
        <a:p>
          <a:endParaRPr lang="en-US"/>
        </a:p>
      </dgm:t>
    </dgm:pt>
    <dgm:pt modelId="{FF48B787-8CAD-4B53-A6CE-652E0BF43185}" type="sibTrans" cxnId="{EDBCB9CC-84B7-41D1-B6E1-864642F7DB4B}">
      <dgm:prSet/>
      <dgm:spPr/>
      <dgm:t>
        <a:bodyPr/>
        <a:lstStyle/>
        <a:p>
          <a:endParaRPr lang="en-US"/>
        </a:p>
      </dgm:t>
    </dgm:pt>
    <dgm:pt modelId="{3E5C7AF1-496F-47A7-9B32-4120B3D451D4}">
      <dgm:prSet phldrT="[Text]" phldr="0"/>
      <dgm:spPr/>
      <dgm:t>
        <a:bodyPr/>
        <a:lstStyle/>
        <a:p>
          <a:pPr>
            <a:defRPr b="1"/>
          </a:pPr>
          <a:r>
            <a:rPr lang="en-US">
              <a:latin typeface="Century Gothic" panose="020B0502020202020204"/>
            </a:rPr>
            <a:t>TIF to JPEG</a:t>
          </a:r>
          <a:endParaRPr lang="en-US"/>
        </a:p>
      </dgm:t>
    </dgm:pt>
    <dgm:pt modelId="{B3C4E1D3-1161-4EBB-A121-A219F33118C7}" type="parTrans" cxnId="{763EC5A2-0FD2-4662-81D3-A71FFDA080ED}">
      <dgm:prSet/>
      <dgm:spPr/>
      <dgm:t>
        <a:bodyPr/>
        <a:lstStyle/>
        <a:p>
          <a:endParaRPr lang="en-US"/>
        </a:p>
      </dgm:t>
    </dgm:pt>
    <dgm:pt modelId="{4EAD8E77-05B4-492A-B566-5E94C98AB3D0}" type="sibTrans" cxnId="{763EC5A2-0FD2-4662-81D3-A71FFDA080ED}">
      <dgm:prSet/>
      <dgm:spPr/>
      <dgm:t>
        <a:bodyPr/>
        <a:lstStyle/>
        <a:p>
          <a:endParaRPr lang="en-US"/>
        </a:p>
      </dgm:t>
    </dgm:pt>
    <dgm:pt modelId="{68354196-C23C-4219-B2B7-0F593FD80AE8}">
      <dgm:prSet phldrT="[Text]" phldr="0"/>
      <dgm:spPr/>
      <dgm:t>
        <a:bodyPr/>
        <a:lstStyle/>
        <a:p>
          <a:pPr>
            <a:defRPr b="1"/>
          </a:pPr>
          <a:r>
            <a:rPr lang="en-US" b="1">
              <a:latin typeface="Century Gothic" panose="020B0502020202020204"/>
            </a:rPr>
            <a:t>Training &amp; Testing Sets</a:t>
          </a:r>
          <a:endParaRPr lang="en-US" b="1"/>
        </a:p>
      </dgm:t>
    </dgm:pt>
    <dgm:pt modelId="{47AB6A11-2A2A-49CA-9EF7-7AB5129F2352}" type="parTrans" cxnId="{14CC44D3-A8B9-49D1-A841-DDB591DB8858}">
      <dgm:prSet/>
      <dgm:spPr/>
      <dgm:t>
        <a:bodyPr/>
        <a:lstStyle/>
        <a:p>
          <a:endParaRPr lang="en-US"/>
        </a:p>
      </dgm:t>
    </dgm:pt>
    <dgm:pt modelId="{5806BE0E-5D1B-41C5-AE76-F5B4D76161C3}" type="sibTrans" cxnId="{14CC44D3-A8B9-49D1-A841-DDB591DB8858}">
      <dgm:prSet/>
      <dgm:spPr/>
      <dgm:t>
        <a:bodyPr/>
        <a:lstStyle/>
        <a:p>
          <a:endParaRPr lang="en-US"/>
        </a:p>
      </dgm:t>
    </dgm:pt>
    <dgm:pt modelId="{4387C464-706F-4D91-9D47-DD438BC55A59}">
      <dgm:prSet phldr="0"/>
      <dgm:spPr/>
      <dgm:t>
        <a:bodyPr/>
        <a:lstStyle/>
        <a:p>
          <a:pPr>
            <a:defRPr b="1"/>
          </a:pPr>
          <a:r>
            <a:rPr lang="en-US" b="1">
              <a:latin typeface="Century Gothic" panose="020B0502020202020204"/>
            </a:rPr>
            <a:t>Binary Classification Models</a:t>
          </a:r>
        </a:p>
      </dgm:t>
    </dgm:pt>
    <dgm:pt modelId="{46695D62-9F54-4668-8A1A-2F64178B64D7}" type="parTrans" cxnId="{A78B40CE-A48B-4106-9B2E-688047E5CFDF}">
      <dgm:prSet/>
      <dgm:spPr/>
    </dgm:pt>
    <dgm:pt modelId="{7346543A-9861-436B-8880-E1AEA849BBB8}" type="sibTrans" cxnId="{A78B40CE-A48B-4106-9B2E-688047E5CFDF}">
      <dgm:prSet/>
      <dgm:spPr/>
      <dgm:t>
        <a:bodyPr/>
        <a:lstStyle/>
        <a:p>
          <a:endParaRPr lang="en-US"/>
        </a:p>
      </dgm:t>
    </dgm:pt>
    <dgm:pt modelId="{7CFCA1EA-4DD3-4DFC-96CD-2FA50E687453}">
      <dgm:prSet phldr="0"/>
      <dgm:spPr/>
      <dgm:t>
        <a:bodyPr/>
        <a:lstStyle/>
        <a:p>
          <a:pPr>
            <a:defRPr b="1"/>
          </a:pPr>
          <a:r>
            <a:rPr lang="en-US" b="1">
              <a:latin typeface="Century Gothic" panose="020B0502020202020204"/>
            </a:rPr>
            <a:t>Try better models on larger set of data</a:t>
          </a:r>
        </a:p>
      </dgm:t>
    </dgm:pt>
    <dgm:pt modelId="{98D592D9-AE92-496F-929A-AAAD217376C9}" type="parTrans" cxnId="{2FD607DA-504C-4735-A374-68C1D049A004}">
      <dgm:prSet/>
      <dgm:spPr/>
    </dgm:pt>
    <dgm:pt modelId="{63ECD6B4-7ECF-41F9-80AE-F05B3523B02E}" type="sibTrans" cxnId="{2FD607DA-504C-4735-A374-68C1D049A004}">
      <dgm:prSet/>
      <dgm:spPr/>
      <dgm:t>
        <a:bodyPr/>
        <a:lstStyle/>
        <a:p>
          <a:endParaRPr lang="en-US"/>
        </a:p>
      </dgm:t>
    </dgm:pt>
    <dgm:pt modelId="{CFD38EB4-A61E-4DE1-BE74-CF195A56A03C}">
      <dgm:prSet phldr="0"/>
      <dgm:spPr/>
      <dgm:t>
        <a:bodyPr/>
        <a:lstStyle/>
        <a:p>
          <a:pPr>
            <a:defRPr b="1"/>
          </a:pPr>
          <a:r>
            <a:rPr lang="en-US" b="1">
              <a:latin typeface="Century Gothic" panose="020B0502020202020204"/>
            </a:rPr>
            <a:t>Try models on test data</a:t>
          </a:r>
        </a:p>
      </dgm:t>
    </dgm:pt>
    <dgm:pt modelId="{36547694-0EB1-4FF0-A38B-80DAEB4D262A}" type="parTrans" cxnId="{60684056-E639-4FE4-A7B0-FD36909437F4}">
      <dgm:prSet/>
      <dgm:spPr/>
    </dgm:pt>
    <dgm:pt modelId="{E0D319BB-50E0-4F01-8682-7BA07D345C2C}" type="sibTrans" cxnId="{60684056-E639-4FE4-A7B0-FD36909437F4}">
      <dgm:prSet/>
      <dgm:spPr/>
      <dgm:t>
        <a:bodyPr/>
        <a:lstStyle/>
        <a:p>
          <a:endParaRPr lang="en-US"/>
        </a:p>
      </dgm:t>
    </dgm:pt>
    <dgm:pt modelId="{55415F20-E851-4830-8084-7A6410DF446B}" type="pres">
      <dgm:prSet presAssocID="{EAFE1475-2174-4A5D-881E-88AF81C47F1B}" presName="root" presStyleCnt="0">
        <dgm:presLayoutVars>
          <dgm:chMax/>
          <dgm:chPref/>
          <dgm:animLvl val="lvl"/>
        </dgm:presLayoutVars>
      </dgm:prSet>
      <dgm:spPr/>
    </dgm:pt>
    <dgm:pt modelId="{DC9EC9FB-392B-462B-AEBC-CFFC273C8681}" type="pres">
      <dgm:prSet presAssocID="{EAFE1475-2174-4A5D-881E-88AF81C47F1B}" presName="divider" presStyleLbl="fgAcc1" presStyleIdx="0" presStyleCnt="8"/>
      <dgm:spPr>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tailEnd type="triangle" w="lg" len="lg"/>
        </a:ln>
        <a:effectLst/>
      </dgm:spPr>
    </dgm:pt>
    <dgm:pt modelId="{30B41C0E-3E0B-4288-ACDB-BEE2280C97A6}" type="pres">
      <dgm:prSet presAssocID="{EAFE1475-2174-4A5D-881E-88AF81C47F1B}" presName="nodes" presStyleCnt="0">
        <dgm:presLayoutVars>
          <dgm:chMax/>
          <dgm:chPref/>
          <dgm:animLvl val="lvl"/>
        </dgm:presLayoutVars>
      </dgm:prSet>
      <dgm:spPr/>
    </dgm:pt>
    <dgm:pt modelId="{845272B6-3345-483A-9666-D5A1AE5525F8}" type="pres">
      <dgm:prSet presAssocID="{4EC536B8-F961-4572-AC63-24AE1F67DC90}" presName="composite" presStyleCnt="0"/>
      <dgm:spPr/>
    </dgm:pt>
    <dgm:pt modelId="{53F4C330-514D-48D7-A67A-DB8A556EABA3}" type="pres">
      <dgm:prSet presAssocID="{4EC536B8-F961-4572-AC63-24AE1F67DC90}" presName="ConnectorPoint" presStyleLbl="lnNode1" presStyleIdx="0" presStyleCnt="7"/>
      <dgm:spPr>
        <a:solidFill>
          <a:schemeClr val="accent2">
            <a:hueOff val="0"/>
            <a:satOff val="0"/>
            <a:lumOff val="0"/>
            <a:alphaOff val="0"/>
          </a:schemeClr>
        </a:solidFill>
        <a:ln w="6350" cap="rnd" cmpd="sng" algn="ctr">
          <a:solidFill>
            <a:schemeClr val="lt1">
              <a:hueOff val="0"/>
              <a:satOff val="0"/>
              <a:lumOff val="0"/>
              <a:alphaOff val="0"/>
            </a:schemeClr>
          </a:solidFill>
          <a:prstDash val="solid"/>
        </a:ln>
        <a:effectLst/>
      </dgm:spPr>
    </dgm:pt>
    <dgm:pt modelId="{B6FD4781-B0A6-4949-A930-2605CB7CF5BA}" type="pres">
      <dgm:prSet presAssocID="{4EC536B8-F961-4572-AC63-24AE1F67DC90}" presName="DropPinPlaceHolder" presStyleCnt="0"/>
      <dgm:spPr/>
    </dgm:pt>
    <dgm:pt modelId="{16E186B4-9167-4930-8F76-F6DD163DA574}" type="pres">
      <dgm:prSet presAssocID="{4EC536B8-F961-4572-AC63-24AE1F67DC90}" presName="DropPin" presStyleLbl="alignNode1" presStyleIdx="0" presStyleCnt="7"/>
      <dgm:spPr/>
    </dgm:pt>
    <dgm:pt modelId="{B7EAAD57-18F5-4EFA-B016-25A8B407FA42}" type="pres">
      <dgm:prSet presAssocID="{4EC536B8-F961-4572-AC63-24AE1F67DC90}" presName="Ellipse" presStyleLbl="fgAcc1" presStyleIdx="1" presStyleCnt="8"/>
      <dgm:spPr>
        <a:solidFill>
          <a:schemeClr val="lt1">
            <a:alpha val="90000"/>
            <a:hueOff val="0"/>
            <a:satOff val="0"/>
            <a:lumOff val="0"/>
            <a:alphaOff val="0"/>
          </a:schemeClr>
        </a:solidFill>
        <a:ln w="15875" cap="rnd" cmpd="sng" algn="ctr">
          <a:noFill/>
          <a:prstDash val="solid"/>
        </a:ln>
        <a:effectLst/>
      </dgm:spPr>
    </dgm:pt>
    <dgm:pt modelId="{E615A08A-6F07-4E80-9B97-84DCAC2C359F}" type="pres">
      <dgm:prSet presAssocID="{4EC536B8-F961-4572-AC63-24AE1F67DC90}" presName="L2TextContainer" presStyleLbl="revTx" presStyleIdx="0" presStyleCnt="14">
        <dgm:presLayoutVars>
          <dgm:bulletEnabled val="1"/>
        </dgm:presLayoutVars>
      </dgm:prSet>
      <dgm:spPr/>
    </dgm:pt>
    <dgm:pt modelId="{2F768D85-C072-45E6-ABED-9FAE411D59C3}" type="pres">
      <dgm:prSet presAssocID="{4EC536B8-F961-4572-AC63-24AE1F67DC90}" presName="L1TextContainer" presStyleLbl="revTx" presStyleIdx="1" presStyleCnt="14">
        <dgm:presLayoutVars>
          <dgm:chMax val="1"/>
          <dgm:chPref val="1"/>
          <dgm:bulletEnabled val="1"/>
        </dgm:presLayoutVars>
      </dgm:prSet>
      <dgm:spPr/>
    </dgm:pt>
    <dgm:pt modelId="{34DD94B0-582D-4E72-A949-35571877E86B}" type="pres">
      <dgm:prSet presAssocID="{4EC536B8-F961-4572-AC63-24AE1F67DC90}" presName="ConnectLine" presStyleLbl="sibTrans1D1" presStyleIdx="0" presStyleCnt="7"/>
      <dgm:spPr>
        <a:noFill/>
        <a:ln w="12700" cap="rnd" cmpd="sng" algn="ctr">
          <a:solidFill>
            <a:schemeClr val="accent2">
              <a:hueOff val="0"/>
              <a:satOff val="0"/>
              <a:lumOff val="0"/>
              <a:alphaOff val="0"/>
            </a:schemeClr>
          </a:solidFill>
          <a:prstDash val="dash"/>
        </a:ln>
        <a:effectLst/>
      </dgm:spPr>
    </dgm:pt>
    <dgm:pt modelId="{7507832C-9D2F-4544-AC88-73C53EDCDE55}" type="pres">
      <dgm:prSet presAssocID="{4EC536B8-F961-4572-AC63-24AE1F67DC90}" presName="EmptyPlaceHolder" presStyleCnt="0"/>
      <dgm:spPr/>
    </dgm:pt>
    <dgm:pt modelId="{E3CBABB5-CA98-4F29-A5E8-EC28634A9370}" type="pres">
      <dgm:prSet presAssocID="{E849174A-172F-48DC-B535-97E29875AA17}" presName="spaceBetweenRectangles" presStyleCnt="0"/>
      <dgm:spPr/>
    </dgm:pt>
    <dgm:pt modelId="{C5619900-103C-4D35-AD11-68FB775C412A}" type="pres">
      <dgm:prSet presAssocID="{F57E2D16-4E5B-4797-83E9-7C2FEE1A89DA}" presName="composite" presStyleCnt="0"/>
      <dgm:spPr/>
    </dgm:pt>
    <dgm:pt modelId="{7F71B9BF-85D2-469C-98E8-A51F1FB6E847}" type="pres">
      <dgm:prSet presAssocID="{F57E2D16-4E5B-4797-83E9-7C2FEE1A89DA}" presName="ConnectorPoint" presStyleLbl="lnNode1" presStyleIdx="1" presStyleCnt="7"/>
      <dgm:spPr>
        <a:solidFill>
          <a:schemeClr val="accent3">
            <a:hueOff val="0"/>
            <a:satOff val="0"/>
            <a:lumOff val="0"/>
            <a:alphaOff val="0"/>
          </a:schemeClr>
        </a:solidFill>
        <a:ln w="6350" cap="rnd" cmpd="sng" algn="ctr">
          <a:solidFill>
            <a:schemeClr val="lt1">
              <a:hueOff val="0"/>
              <a:satOff val="0"/>
              <a:lumOff val="0"/>
              <a:alphaOff val="0"/>
            </a:schemeClr>
          </a:solidFill>
          <a:prstDash val="solid"/>
        </a:ln>
        <a:effectLst/>
      </dgm:spPr>
    </dgm:pt>
    <dgm:pt modelId="{A306560A-14F4-4583-9F23-83EBB225D43D}" type="pres">
      <dgm:prSet presAssocID="{F57E2D16-4E5B-4797-83E9-7C2FEE1A89DA}" presName="DropPinPlaceHolder" presStyleCnt="0"/>
      <dgm:spPr/>
    </dgm:pt>
    <dgm:pt modelId="{A110C6F3-1A85-4D83-8D79-8973F42532E8}" type="pres">
      <dgm:prSet presAssocID="{F57E2D16-4E5B-4797-83E9-7C2FEE1A89DA}" presName="DropPin" presStyleLbl="alignNode1" presStyleIdx="1" presStyleCnt="7"/>
      <dgm:spPr/>
    </dgm:pt>
    <dgm:pt modelId="{66D0B726-23F5-4D3C-965B-D36F7CE268FD}" type="pres">
      <dgm:prSet presAssocID="{F57E2D16-4E5B-4797-83E9-7C2FEE1A89DA}" presName="Ellipse" presStyleLbl="fgAcc1" presStyleIdx="2" presStyleCnt="8"/>
      <dgm:spPr>
        <a:solidFill>
          <a:schemeClr val="lt1">
            <a:alpha val="90000"/>
            <a:hueOff val="0"/>
            <a:satOff val="0"/>
            <a:lumOff val="0"/>
            <a:alphaOff val="0"/>
          </a:schemeClr>
        </a:solidFill>
        <a:ln w="15875" cap="rnd" cmpd="sng" algn="ctr">
          <a:noFill/>
          <a:prstDash val="solid"/>
        </a:ln>
        <a:effectLst/>
      </dgm:spPr>
    </dgm:pt>
    <dgm:pt modelId="{A593BEA9-DA7A-4C56-9AF8-CC8E7E243C36}" type="pres">
      <dgm:prSet presAssocID="{F57E2D16-4E5B-4797-83E9-7C2FEE1A89DA}" presName="L2TextContainer" presStyleLbl="revTx" presStyleIdx="2" presStyleCnt="14">
        <dgm:presLayoutVars>
          <dgm:bulletEnabled val="1"/>
        </dgm:presLayoutVars>
      </dgm:prSet>
      <dgm:spPr/>
    </dgm:pt>
    <dgm:pt modelId="{81F1AD95-1023-4BDC-9BE9-E99CCCA9237F}" type="pres">
      <dgm:prSet presAssocID="{F57E2D16-4E5B-4797-83E9-7C2FEE1A89DA}" presName="L1TextContainer" presStyleLbl="revTx" presStyleIdx="3" presStyleCnt="14">
        <dgm:presLayoutVars>
          <dgm:chMax val="1"/>
          <dgm:chPref val="1"/>
          <dgm:bulletEnabled val="1"/>
        </dgm:presLayoutVars>
      </dgm:prSet>
      <dgm:spPr/>
    </dgm:pt>
    <dgm:pt modelId="{87973939-512F-495F-A674-EFCEA306E9FD}" type="pres">
      <dgm:prSet presAssocID="{F57E2D16-4E5B-4797-83E9-7C2FEE1A89DA}" presName="ConnectLine" presStyleLbl="sibTrans1D1" presStyleIdx="1" presStyleCnt="7"/>
      <dgm:spPr>
        <a:noFill/>
        <a:ln w="12700" cap="rnd" cmpd="sng" algn="ctr">
          <a:solidFill>
            <a:schemeClr val="accent3">
              <a:hueOff val="0"/>
              <a:satOff val="0"/>
              <a:lumOff val="0"/>
              <a:alphaOff val="0"/>
            </a:schemeClr>
          </a:solidFill>
          <a:prstDash val="dash"/>
        </a:ln>
        <a:effectLst/>
      </dgm:spPr>
    </dgm:pt>
    <dgm:pt modelId="{57AAA09F-8E22-4C17-A8CF-B4AAFB1D3725}" type="pres">
      <dgm:prSet presAssocID="{F57E2D16-4E5B-4797-83E9-7C2FEE1A89DA}" presName="EmptyPlaceHolder" presStyleCnt="0"/>
      <dgm:spPr/>
    </dgm:pt>
    <dgm:pt modelId="{12128D47-B945-4308-A05A-B1C4419F3887}" type="pres">
      <dgm:prSet presAssocID="{FF48B787-8CAD-4B53-A6CE-652E0BF43185}" presName="spaceBetweenRectangles" presStyleCnt="0"/>
      <dgm:spPr/>
    </dgm:pt>
    <dgm:pt modelId="{15EC2757-F3A0-487C-8F0F-B75199E63273}" type="pres">
      <dgm:prSet presAssocID="{3E5C7AF1-496F-47A7-9B32-4120B3D451D4}" presName="composite" presStyleCnt="0"/>
      <dgm:spPr/>
    </dgm:pt>
    <dgm:pt modelId="{E114F4A0-A686-4721-BBA9-66E78B27E95B}" type="pres">
      <dgm:prSet presAssocID="{3E5C7AF1-496F-47A7-9B32-4120B3D451D4}" presName="ConnectorPoint" presStyleLbl="lnNode1" presStyleIdx="2" presStyleCnt="7"/>
      <dgm:spPr>
        <a:solidFill>
          <a:schemeClr val="accent4">
            <a:hueOff val="0"/>
            <a:satOff val="0"/>
            <a:lumOff val="0"/>
            <a:alphaOff val="0"/>
          </a:schemeClr>
        </a:solidFill>
        <a:ln w="6350" cap="rnd" cmpd="sng" algn="ctr">
          <a:solidFill>
            <a:schemeClr val="lt1">
              <a:hueOff val="0"/>
              <a:satOff val="0"/>
              <a:lumOff val="0"/>
              <a:alphaOff val="0"/>
            </a:schemeClr>
          </a:solidFill>
          <a:prstDash val="solid"/>
        </a:ln>
        <a:effectLst/>
      </dgm:spPr>
    </dgm:pt>
    <dgm:pt modelId="{9CA5CE78-DA6C-46F7-8882-C4DE0499F64E}" type="pres">
      <dgm:prSet presAssocID="{3E5C7AF1-496F-47A7-9B32-4120B3D451D4}" presName="DropPinPlaceHolder" presStyleCnt="0"/>
      <dgm:spPr/>
    </dgm:pt>
    <dgm:pt modelId="{74216F0D-E1E8-49A1-9DAD-4AC58C0C5DF9}" type="pres">
      <dgm:prSet presAssocID="{3E5C7AF1-496F-47A7-9B32-4120B3D451D4}" presName="DropPin" presStyleLbl="alignNode1" presStyleIdx="2" presStyleCnt="7"/>
      <dgm:spPr/>
    </dgm:pt>
    <dgm:pt modelId="{874CD3DE-5219-4D38-A890-B32C107EEB1A}" type="pres">
      <dgm:prSet presAssocID="{3E5C7AF1-496F-47A7-9B32-4120B3D451D4}" presName="Ellipse" presStyleLbl="fgAcc1" presStyleIdx="3" presStyleCnt="8"/>
      <dgm:spPr>
        <a:solidFill>
          <a:schemeClr val="lt1">
            <a:alpha val="90000"/>
            <a:hueOff val="0"/>
            <a:satOff val="0"/>
            <a:lumOff val="0"/>
            <a:alphaOff val="0"/>
          </a:schemeClr>
        </a:solidFill>
        <a:ln w="15875" cap="rnd" cmpd="sng" algn="ctr">
          <a:noFill/>
          <a:prstDash val="solid"/>
        </a:ln>
        <a:effectLst/>
      </dgm:spPr>
    </dgm:pt>
    <dgm:pt modelId="{630D07EA-8578-42AA-B9DA-D1ADA662A0A4}" type="pres">
      <dgm:prSet presAssocID="{3E5C7AF1-496F-47A7-9B32-4120B3D451D4}" presName="L2TextContainer" presStyleLbl="revTx" presStyleIdx="4" presStyleCnt="14">
        <dgm:presLayoutVars>
          <dgm:bulletEnabled val="1"/>
        </dgm:presLayoutVars>
      </dgm:prSet>
      <dgm:spPr/>
    </dgm:pt>
    <dgm:pt modelId="{31E49B96-649E-4811-A101-D732E7C65788}" type="pres">
      <dgm:prSet presAssocID="{3E5C7AF1-496F-47A7-9B32-4120B3D451D4}" presName="L1TextContainer" presStyleLbl="revTx" presStyleIdx="5" presStyleCnt="14">
        <dgm:presLayoutVars>
          <dgm:chMax val="1"/>
          <dgm:chPref val="1"/>
          <dgm:bulletEnabled val="1"/>
        </dgm:presLayoutVars>
      </dgm:prSet>
      <dgm:spPr/>
    </dgm:pt>
    <dgm:pt modelId="{18CCE021-9E19-40E1-977E-B36A6CC6DF7E}" type="pres">
      <dgm:prSet presAssocID="{3E5C7AF1-496F-47A7-9B32-4120B3D451D4}" presName="ConnectLine" presStyleLbl="sibTrans1D1" presStyleIdx="2" presStyleCnt="7"/>
      <dgm:spPr>
        <a:noFill/>
        <a:ln w="12700" cap="rnd" cmpd="sng" algn="ctr">
          <a:solidFill>
            <a:schemeClr val="accent4">
              <a:hueOff val="0"/>
              <a:satOff val="0"/>
              <a:lumOff val="0"/>
              <a:alphaOff val="0"/>
            </a:schemeClr>
          </a:solidFill>
          <a:prstDash val="dash"/>
        </a:ln>
        <a:effectLst/>
      </dgm:spPr>
    </dgm:pt>
    <dgm:pt modelId="{5596674F-ED20-4AFB-9AC0-30B6862CE950}" type="pres">
      <dgm:prSet presAssocID="{3E5C7AF1-496F-47A7-9B32-4120B3D451D4}" presName="EmptyPlaceHolder" presStyleCnt="0"/>
      <dgm:spPr/>
    </dgm:pt>
    <dgm:pt modelId="{DF89EB91-E064-4F54-9C50-985839222721}" type="pres">
      <dgm:prSet presAssocID="{4EAD8E77-05B4-492A-B566-5E94C98AB3D0}" presName="spaceBetweenRectangles" presStyleCnt="0"/>
      <dgm:spPr/>
    </dgm:pt>
    <dgm:pt modelId="{56981754-FEC1-46AB-9A95-30015690DCC6}" type="pres">
      <dgm:prSet presAssocID="{68354196-C23C-4219-B2B7-0F593FD80AE8}" presName="composite" presStyleCnt="0"/>
      <dgm:spPr/>
    </dgm:pt>
    <dgm:pt modelId="{4C9803FB-3EFA-487F-ADA0-E86791B9D1C9}" type="pres">
      <dgm:prSet presAssocID="{68354196-C23C-4219-B2B7-0F593FD80AE8}" presName="ConnectorPoint" presStyleLbl="lnNode1" presStyleIdx="3" presStyleCnt="7"/>
      <dgm:spPr>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gm:spPr>
    </dgm:pt>
    <dgm:pt modelId="{DF79A577-6934-4635-9E75-2C57546A02AE}" type="pres">
      <dgm:prSet presAssocID="{68354196-C23C-4219-B2B7-0F593FD80AE8}" presName="DropPinPlaceHolder" presStyleCnt="0"/>
      <dgm:spPr/>
    </dgm:pt>
    <dgm:pt modelId="{A31278ED-9FF4-4903-83B9-B1E512B27499}" type="pres">
      <dgm:prSet presAssocID="{68354196-C23C-4219-B2B7-0F593FD80AE8}" presName="DropPin" presStyleLbl="alignNode1" presStyleIdx="3" presStyleCnt="7"/>
      <dgm:spPr/>
    </dgm:pt>
    <dgm:pt modelId="{D64BE7C3-CBD6-4BBE-A51A-0A3A5DAB96C8}" type="pres">
      <dgm:prSet presAssocID="{68354196-C23C-4219-B2B7-0F593FD80AE8}" presName="Ellipse" presStyleLbl="fgAcc1" presStyleIdx="4" presStyleCnt="8"/>
      <dgm:spPr>
        <a:solidFill>
          <a:schemeClr val="lt1">
            <a:alpha val="90000"/>
            <a:hueOff val="0"/>
            <a:satOff val="0"/>
            <a:lumOff val="0"/>
            <a:alphaOff val="0"/>
          </a:schemeClr>
        </a:solidFill>
        <a:ln w="15875" cap="rnd" cmpd="sng" algn="ctr">
          <a:noFill/>
          <a:prstDash val="solid"/>
        </a:ln>
        <a:effectLst/>
      </dgm:spPr>
    </dgm:pt>
    <dgm:pt modelId="{0DBED4CB-F27A-41AB-878E-979B649695EE}" type="pres">
      <dgm:prSet presAssocID="{68354196-C23C-4219-B2B7-0F593FD80AE8}" presName="L2TextContainer" presStyleLbl="revTx" presStyleIdx="6" presStyleCnt="14">
        <dgm:presLayoutVars>
          <dgm:bulletEnabled val="1"/>
        </dgm:presLayoutVars>
      </dgm:prSet>
      <dgm:spPr/>
    </dgm:pt>
    <dgm:pt modelId="{F10A8182-0FBF-4626-9727-6DEB94CB3421}" type="pres">
      <dgm:prSet presAssocID="{68354196-C23C-4219-B2B7-0F593FD80AE8}" presName="L1TextContainer" presStyleLbl="revTx" presStyleIdx="7" presStyleCnt="14">
        <dgm:presLayoutVars>
          <dgm:chMax val="1"/>
          <dgm:chPref val="1"/>
          <dgm:bulletEnabled val="1"/>
        </dgm:presLayoutVars>
      </dgm:prSet>
      <dgm:spPr/>
    </dgm:pt>
    <dgm:pt modelId="{B453CEAC-5CCD-4A87-9605-2F7F456D4634}" type="pres">
      <dgm:prSet presAssocID="{68354196-C23C-4219-B2B7-0F593FD80AE8}" presName="ConnectLine" presStyleLbl="sibTrans1D1" presStyleIdx="3" presStyleCnt="7"/>
      <dgm:spPr>
        <a:noFill/>
        <a:ln w="12700" cap="rnd" cmpd="sng" algn="ctr">
          <a:solidFill>
            <a:schemeClr val="accent5">
              <a:hueOff val="0"/>
              <a:satOff val="0"/>
              <a:lumOff val="0"/>
              <a:alphaOff val="0"/>
            </a:schemeClr>
          </a:solidFill>
          <a:prstDash val="dash"/>
        </a:ln>
        <a:effectLst/>
      </dgm:spPr>
    </dgm:pt>
    <dgm:pt modelId="{40331C14-A587-408E-B883-DA2675B2EAB6}" type="pres">
      <dgm:prSet presAssocID="{68354196-C23C-4219-B2B7-0F593FD80AE8}" presName="EmptyPlaceHolder" presStyleCnt="0"/>
      <dgm:spPr/>
    </dgm:pt>
    <dgm:pt modelId="{6F9618C4-7596-4E03-9BDE-09C81BB14A48}" type="pres">
      <dgm:prSet presAssocID="{5806BE0E-5D1B-41C5-AE76-F5B4D76161C3}" presName="spaceBetweenRectangles" presStyleCnt="0"/>
      <dgm:spPr/>
    </dgm:pt>
    <dgm:pt modelId="{08CB48C3-75B9-4DD3-A9A6-97A246B57A1A}" type="pres">
      <dgm:prSet presAssocID="{4387C464-706F-4D91-9D47-DD438BC55A59}" presName="composite" presStyleCnt="0"/>
      <dgm:spPr/>
    </dgm:pt>
    <dgm:pt modelId="{30AB034A-7800-4895-B855-870720B71A8D}" type="pres">
      <dgm:prSet presAssocID="{4387C464-706F-4D91-9D47-DD438BC55A59}" presName="ConnectorPoint" presStyleLbl="lnNode1" presStyleIdx="4" presStyleCnt="7"/>
      <dgm:spPr>
        <a:solidFill>
          <a:schemeClr val="accent6">
            <a:hueOff val="0"/>
            <a:satOff val="0"/>
            <a:lumOff val="0"/>
            <a:alphaOff val="0"/>
          </a:schemeClr>
        </a:solidFill>
        <a:ln w="6350" cap="rnd" cmpd="sng" algn="ctr">
          <a:solidFill>
            <a:schemeClr val="lt1">
              <a:hueOff val="0"/>
              <a:satOff val="0"/>
              <a:lumOff val="0"/>
              <a:alphaOff val="0"/>
            </a:schemeClr>
          </a:solidFill>
          <a:prstDash val="solid"/>
        </a:ln>
        <a:effectLst/>
      </dgm:spPr>
    </dgm:pt>
    <dgm:pt modelId="{76FF4E46-2916-4889-B603-9AE13F664591}" type="pres">
      <dgm:prSet presAssocID="{4387C464-706F-4D91-9D47-DD438BC55A59}" presName="DropPinPlaceHolder" presStyleCnt="0"/>
      <dgm:spPr/>
    </dgm:pt>
    <dgm:pt modelId="{4A4C3419-476C-4789-89B4-B6313E37CA85}" type="pres">
      <dgm:prSet presAssocID="{4387C464-706F-4D91-9D47-DD438BC55A59}" presName="DropPin" presStyleLbl="alignNode1" presStyleIdx="4" presStyleCnt="7"/>
      <dgm:spPr/>
    </dgm:pt>
    <dgm:pt modelId="{9E4D0A0C-612B-4352-B1B2-111B622D0D5D}" type="pres">
      <dgm:prSet presAssocID="{4387C464-706F-4D91-9D47-DD438BC55A59}" presName="Ellipse" presStyleLbl="fgAcc1" presStyleIdx="5" presStyleCnt="8"/>
      <dgm:spPr>
        <a:solidFill>
          <a:schemeClr val="lt1">
            <a:alpha val="90000"/>
            <a:hueOff val="0"/>
            <a:satOff val="0"/>
            <a:lumOff val="0"/>
            <a:alphaOff val="0"/>
          </a:schemeClr>
        </a:solidFill>
        <a:ln w="15875" cap="rnd" cmpd="sng" algn="ctr">
          <a:noFill/>
          <a:prstDash val="solid"/>
        </a:ln>
        <a:effectLst/>
      </dgm:spPr>
    </dgm:pt>
    <dgm:pt modelId="{FE122806-A685-4711-93C4-ACD95DCF1BD3}" type="pres">
      <dgm:prSet presAssocID="{4387C464-706F-4D91-9D47-DD438BC55A59}" presName="L2TextContainer" presStyleLbl="revTx" presStyleIdx="8" presStyleCnt="14">
        <dgm:presLayoutVars>
          <dgm:bulletEnabled val="1"/>
        </dgm:presLayoutVars>
      </dgm:prSet>
      <dgm:spPr/>
    </dgm:pt>
    <dgm:pt modelId="{E79E6B3F-4066-4431-B781-E5A75EC5D742}" type="pres">
      <dgm:prSet presAssocID="{4387C464-706F-4D91-9D47-DD438BC55A59}" presName="L1TextContainer" presStyleLbl="revTx" presStyleIdx="9" presStyleCnt="14">
        <dgm:presLayoutVars>
          <dgm:chMax val="1"/>
          <dgm:chPref val="1"/>
          <dgm:bulletEnabled val="1"/>
        </dgm:presLayoutVars>
      </dgm:prSet>
      <dgm:spPr/>
    </dgm:pt>
    <dgm:pt modelId="{C39010B2-6142-4DA9-8BF4-C02009718D4F}" type="pres">
      <dgm:prSet presAssocID="{4387C464-706F-4D91-9D47-DD438BC55A59}" presName="ConnectLine" presStyleLbl="sibTrans1D1" presStyleIdx="4" presStyleCnt="7"/>
      <dgm:spPr>
        <a:noFill/>
        <a:ln w="12700" cap="rnd" cmpd="sng" algn="ctr">
          <a:solidFill>
            <a:schemeClr val="accent6">
              <a:hueOff val="0"/>
              <a:satOff val="0"/>
              <a:lumOff val="0"/>
              <a:alphaOff val="0"/>
            </a:schemeClr>
          </a:solidFill>
          <a:prstDash val="dash"/>
        </a:ln>
        <a:effectLst/>
      </dgm:spPr>
    </dgm:pt>
    <dgm:pt modelId="{B60E1EB4-E0EA-4B76-AF23-DFBA62018171}" type="pres">
      <dgm:prSet presAssocID="{4387C464-706F-4D91-9D47-DD438BC55A59}" presName="EmptyPlaceHolder" presStyleCnt="0"/>
      <dgm:spPr/>
    </dgm:pt>
    <dgm:pt modelId="{2678C081-8C25-4612-BBCF-C5231E439EFD}" type="pres">
      <dgm:prSet presAssocID="{7346543A-9861-436B-8880-E1AEA849BBB8}" presName="spaceBetweenRectangles" presStyleCnt="0"/>
      <dgm:spPr/>
    </dgm:pt>
    <dgm:pt modelId="{8DE5195C-F623-4414-B14C-87FA97A025F9}" type="pres">
      <dgm:prSet presAssocID="{7CFCA1EA-4DD3-4DFC-96CD-2FA50E687453}" presName="composite" presStyleCnt="0"/>
      <dgm:spPr/>
    </dgm:pt>
    <dgm:pt modelId="{48CD1D9A-D29B-4D56-93B5-3D12FB6464BB}" type="pres">
      <dgm:prSet presAssocID="{7CFCA1EA-4DD3-4DFC-96CD-2FA50E687453}" presName="ConnectorPoint" presStyleLbl="lnNode1" presStyleIdx="5" presStyleCnt="7"/>
      <dgm:spPr>
        <a:solidFill>
          <a:schemeClr val="accent2">
            <a:hueOff val="0"/>
            <a:satOff val="0"/>
            <a:lumOff val="0"/>
            <a:alphaOff val="0"/>
          </a:schemeClr>
        </a:solidFill>
        <a:ln w="6350" cap="rnd" cmpd="sng" algn="ctr">
          <a:solidFill>
            <a:schemeClr val="lt1">
              <a:hueOff val="0"/>
              <a:satOff val="0"/>
              <a:lumOff val="0"/>
              <a:alphaOff val="0"/>
            </a:schemeClr>
          </a:solidFill>
          <a:prstDash val="solid"/>
        </a:ln>
        <a:effectLst/>
      </dgm:spPr>
    </dgm:pt>
    <dgm:pt modelId="{D5097603-493E-44C6-AC55-AA935BDA226C}" type="pres">
      <dgm:prSet presAssocID="{7CFCA1EA-4DD3-4DFC-96CD-2FA50E687453}" presName="DropPinPlaceHolder" presStyleCnt="0"/>
      <dgm:spPr/>
    </dgm:pt>
    <dgm:pt modelId="{085283D5-8E31-4119-8E49-4F6395FA86B9}" type="pres">
      <dgm:prSet presAssocID="{7CFCA1EA-4DD3-4DFC-96CD-2FA50E687453}" presName="DropPin" presStyleLbl="alignNode1" presStyleIdx="5" presStyleCnt="7"/>
      <dgm:spPr/>
    </dgm:pt>
    <dgm:pt modelId="{F1235BCC-7796-4CEE-970F-DF9231A4736C}" type="pres">
      <dgm:prSet presAssocID="{7CFCA1EA-4DD3-4DFC-96CD-2FA50E687453}" presName="Ellipse" presStyleLbl="fgAcc1" presStyleIdx="6" presStyleCnt="8"/>
      <dgm:spPr>
        <a:solidFill>
          <a:schemeClr val="lt1">
            <a:alpha val="90000"/>
            <a:hueOff val="0"/>
            <a:satOff val="0"/>
            <a:lumOff val="0"/>
            <a:alphaOff val="0"/>
          </a:schemeClr>
        </a:solidFill>
        <a:ln w="15875" cap="rnd" cmpd="sng" algn="ctr">
          <a:noFill/>
          <a:prstDash val="solid"/>
        </a:ln>
        <a:effectLst/>
      </dgm:spPr>
    </dgm:pt>
    <dgm:pt modelId="{C33F401C-1263-4DA9-9463-11E668F7FECD}" type="pres">
      <dgm:prSet presAssocID="{7CFCA1EA-4DD3-4DFC-96CD-2FA50E687453}" presName="L2TextContainer" presStyleLbl="revTx" presStyleIdx="10" presStyleCnt="14">
        <dgm:presLayoutVars>
          <dgm:bulletEnabled val="1"/>
        </dgm:presLayoutVars>
      </dgm:prSet>
      <dgm:spPr/>
    </dgm:pt>
    <dgm:pt modelId="{0993FBC5-4B11-409B-BFD1-1F08D7228C2C}" type="pres">
      <dgm:prSet presAssocID="{7CFCA1EA-4DD3-4DFC-96CD-2FA50E687453}" presName="L1TextContainer" presStyleLbl="revTx" presStyleIdx="11" presStyleCnt="14">
        <dgm:presLayoutVars>
          <dgm:chMax val="1"/>
          <dgm:chPref val="1"/>
          <dgm:bulletEnabled val="1"/>
        </dgm:presLayoutVars>
      </dgm:prSet>
      <dgm:spPr/>
    </dgm:pt>
    <dgm:pt modelId="{EC2DC4DA-2402-4AF4-91EB-2C2F4234B9B4}" type="pres">
      <dgm:prSet presAssocID="{7CFCA1EA-4DD3-4DFC-96CD-2FA50E687453}" presName="ConnectLine" presStyleLbl="sibTrans1D1" presStyleIdx="5" presStyleCnt="7"/>
      <dgm:spPr>
        <a:noFill/>
        <a:ln w="12700" cap="rnd" cmpd="sng" algn="ctr">
          <a:solidFill>
            <a:schemeClr val="accent2">
              <a:hueOff val="0"/>
              <a:satOff val="0"/>
              <a:lumOff val="0"/>
              <a:alphaOff val="0"/>
            </a:schemeClr>
          </a:solidFill>
          <a:prstDash val="dash"/>
        </a:ln>
        <a:effectLst/>
      </dgm:spPr>
    </dgm:pt>
    <dgm:pt modelId="{E8B11AE3-8B72-40FF-BBFD-4321CD62C424}" type="pres">
      <dgm:prSet presAssocID="{7CFCA1EA-4DD3-4DFC-96CD-2FA50E687453}" presName="EmptyPlaceHolder" presStyleCnt="0"/>
      <dgm:spPr/>
    </dgm:pt>
    <dgm:pt modelId="{14D60788-E0A1-409B-97F7-1BF93D4E448E}" type="pres">
      <dgm:prSet presAssocID="{63ECD6B4-7ECF-41F9-80AE-F05B3523B02E}" presName="spaceBetweenRectangles" presStyleCnt="0"/>
      <dgm:spPr/>
    </dgm:pt>
    <dgm:pt modelId="{6F1C7167-427B-44A3-B161-6B68EC19685F}" type="pres">
      <dgm:prSet presAssocID="{CFD38EB4-A61E-4DE1-BE74-CF195A56A03C}" presName="composite" presStyleCnt="0"/>
      <dgm:spPr/>
    </dgm:pt>
    <dgm:pt modelId="{6D040AF8-ADCF-42A3-80F4-ABFA0A033827}" type="pres">
      <dgm:prSet presAssocID="{CFD38EB4-A61E-4DE1-BE74-CF195A56A03C}" presName="ConnectorPoint" presStyleLbl="lnNode1" presStyleIdx="6" presStyleCnt="7"/>
      <dgm:spPr>
        <a:solidFill>
          <a:schemeClr val="accent3">
            <a:hueOff val="0"/>
            <a:satOff val="0"/>
            <a:lumOff val="0"/>
            <a:alphaOff val="0"/>
          </a:schemeClr>
        </a:solidFill>
        <a:ln w="6350" cap="rnd" cmpd="sng" algn="ctr">
          <a:solidFill>
            <a:schemeClr val="lt1">
              <a:hueOff val="0"/>
              <a:satOff val="0"/>
              <a:lumOff val="0"/>
              <a:alphaOff val="0"/>
            </a:schemeClr>
          </a:solidFill>
          <a:prstDash val="solid"/>
        </a:ln>
        <a:effectLst/>
      </dgm:spPr>
    </dgm:pt>
    <dgm:pt modelId="{1ED938CE-FD15-4159-8378-C996744BD25B}" type="pres">
      <dgm:prSet presAssocID="{CFD38EB4-A61E-4DE1-BE74-CF195A56A03C}" presName="DropPinPlaceHolder" presStyleCnt="0"/>
      <dgm:spPr/>
    </dgm:pt>
    <dgm:pt modelId="{2A95EEE5-DB97-4DDD-9233-FC6B1380A86D}" type="pres">
      <dgm:prSet presAssocID="{CFD38EB4-A61E-4DE1-BE74-CF195A56A03C}" presName="DropPin" presStyleLbl="alignNode1" presStyleIdx="6" presStyleCnt="7"/>
      <dgm:spPr/>
    </dgm:pt>
    <dgm:pt modelId="{22F84169-839C-45D1-A155-B05670CE3E4F}" type="pres">
      <dgm:prSet presAssocID="{CFD38EB4-A61E-4DE1-BE74-CF195A56A03C}" presName="Ellipse" presStyleLbl="fgAcc1" presStyleIdx="7" presStyleCnt="8"/>
      <dgm:spPr>
        <a:solidFill>
          <a:schemeClr val="lt1">
            <a:alpha val="90000"/>
            <a:hueOff val="0"/>
            <a:satOff val="0"/>
            <a:lumOff val="0"/>
            <a:alphaOff val="0"/>
          </a:schemeClr>
        </a:solidFill>
        <a:ln w="15875" cap="rnd" cmpd="sng" algn="ctr">
          <a:noFill/>
          <a:prstDash val="solid"/>
        </a:ln>
        <a:effectLst/>
      </dgm:spPr>
    </dgm:pt>
    <dgm:pt modelId="{67C448A9-FB81-4B2E-AB48-C6A0863A1D85}" type="pres">
      <dgm:prSet presAssocID="{CFD38EB4-A61E-4DE1-BE74-CF195A56A03C}" presName="L2TextContainer" presStyleLbl="revTx" presStyleIdx="12" presStyleCnt="14">
        <dgm:presLayoutVars>
          <dgm:bulletEnabled val="1"/>
        </dgm:presLayoutVars>
      </dgm:prSet>
      <dgm:spPr/>
    </dgm:pt>
    <dgm:pt modelId="{354C133C-2379-46D4-A551-10C3EE17DAF0}" type="pres">
      <dgm:prSet presAssocID="{CFD38EB4-A61E-4DE1-BE74-CF195A56A03C}" presName="L1TextContainer" presStyleLbl="revTx" presStyleIdx="13" presStyleCnt="14">
        <dgm:presLayoutVars>
          <dgm:chMax val="1"/>
          <dgm:chPref val="1"/>
          <dgm:bulletEnabled val="1"/>
        </dgm:presLayoutVars>
      </dgm:prSet>
      <dgm:spPr/>
    </dgm:pt>
    <dgm:pt modelId="{35AC616F-DAFA-473C-98DB-2AF9C86B0F6B}" type="pres">
      <dgm:prSet presAssocID="{CFD38EB4-A61E-4DE1-BE74-CF195A56A03C}" presName="ConnectLine" presStyleLbl="sibTrans1D1" presStyleIdx="6" presStyleCnt="7"/>
      <dgm:spPr>
        <a:noFill/>
        <a:ln w="12700" cap="rnd" cmpd="sng" algn="ctr">
          <a:solidFill>
            <a:schemeClr val="accent3">
              <a:hueOff val="0"/>
              <a:satOff val="0"/>
              <a:lumOff val="0"/>
              <a:alphaOff val="0"/>
            </a:schemeClr>
          </a:solidFill>
          <a:prstDash val="dash"/>
        </a:ln>
        <a:effectLst/>
      </dgm:spPr>
    </dgm:pt>
    <dgm:pt modelId="{7875958F-6C78-4CB4-BC42-2727611692DC}" type="pres">
      <dgm:prSet presAssocID="{CFD38EB4-A61E-4DE1-BE74-CF195A56A03C}" presName="EmptyPlaceHolder" presStyleCnt="0"/>
      <dgm:spPr/>
    </dgm:pt>
  </dgm:ptLst>
  <dgm:cxnLst>
    <dgm:cxn modelId="{CE40211A-9B79-474B-BF0A-B5C892863503}" type="presOf" srcId="{7CFCA1EA-4DD3-4DFC-96CD-2FA50E687453}" destId="{0993FBC5-4B11-409B-BFD1-1F08D7228C2C}" srcOrd="0" destOrd="0" presId="urn:microsoft.com/office/officeart/2017/3/layout/DropPinTimeline"/>
    <dgm:cxn modelId="{56AE322E-F67C-4EE3-A76B-21FA8C18C7EB}" srcId="{EAFE1475-2174-4A5D-881E-88AF81C47F1B}" destId="{4EC536B8-F961-4572-AC63-24AE1F67DC90}" srcOrd="0" destOrd="0" parTransId="{2CBE6854-3732-49D2-8B9F-77E619049FC5}" sibTransId="{E849174A-172F-48DC-B535-97E29875AA17}"/>
    <dgm:cxn modelId="{82B71644-F708-42C2-86B6-CEE9902BFE25}" type="presOf" srcId="{EAFE1475-2174-4A5D-881E-88AF81C47F1B}" destId="{55415F20-E851-4830-8084-7A6410DF446B}" srcOrd="0" destOrd="0" presId="urn:microsoft.com/office/officeart/2017/3/layout/DropPinTimeline"/>
    <dgm:cxn modelId="{167E216A-80CA-4CE9-920B-F18155289F31}" type="presOf" srcId="{F57E2D16-4E5B-4797-83E9-7C2FEE1A89DA}" destId="{81F1AD95-1023-4BDC-9BE9-E99CCCA9237F}" srcOrd="0" destOrd="0" presId="urn:microsoft.com/office/officeart/2017/3/layout/DropPinTimeline"/>
    <dgm:cxn modelId="{60684056-E639-4FE4-A7B0-FD36909437F4}" srcId="{EAFE1475-2174-4A5D-881E-88AF81C47F1B}" destId="{CFD38EB4-A61E-4DE1-BE74-CF195A56A03C}" srcOrd="6" destOrd="0" parTransId="{36547694-0EB1-4FF0-A38B-80DAEB4D262A}" sibTransId="{E0D319BB-50E0-4F01-8682-7BA07D345C2C}"/>
    <dgm:cxn modelId="{ECB9D68D-3911-456D-8D68-13AF7B0E5DB9}" type="presOf" srcId="{4387C464-706F-4D91-9D47-DD438BC55A59}" destId="{E79E6B3F-4066-4431-B781-E5A75EC5D742}" srcOrd="0" destOrd="0" presId="urn:microsoft.com/office/officeart/2017/3/layout/DropPinTimeline"/>
    <dgm:cxn modelId="{308E0793-364B-4157-B13F-ECBFAFFAE68E}" type="presOf" srcId="{68354196-C23C-4219-B2B7-0F593FD80AE8}" destId="{F10A8182-0FBF-4626-9727-6DEB94CB3421}" srcOrd="0" destOrd="0" presId="urn:microsoft.com/office/officeart/2017/3/layout/DropPinTimeline"/>
    <dgm:cxn modelId="{763EC5A2-0FD2-4662-81D3-A71FFDA080ED}" srcId="{EAFE1475-2174-4A5D-881E-88AF81C47F1B}" destId="{3E5C7AF1-496F-47A7-9B32-4120B3D451D4}" srcOrd="2" destOrd="0" parTransId="{B3C4E1D3-1161-4EBB-A121-A219F33118C7}" sibTransId="{4EAD8E77-05B4-492A-B566-5E94C98AB3D0}"/>
    <dgm:cxn modelId="{8313B5B7-5630-4FB7-8119-8742EC361C69}" type="presOf" srcId="{3E5C7AF1-496F-47A7-9B32-4120B3D451D4}" destId="{31E49B96-649E-4811-A101-D732E7C65788}" srcOrd="0" destOrd="0" presId="urn:microsoft.com/office/officeart/2017/3/layout/DropPinTimeline"/>
    <dgm:cxn modelId="{89BC0ACA-6FC4-49BC-B41A-123A7862DF61}" type="presOf" srcId="{CFD38EB4-A61E-4DE1-BE74-CF195A56A03C}" destId="{354C133C-2379-46D4-A551-10C3EE17DAF0}" srcOrd="0" destOrd="0" presId="urn:microsoft.com/office/officeart/2017/3/layout/DropPinTimeline"/>
    <dgm:cxn modelId="{EDBCB9CC-84B7-41D1-B6E1-864642F7DB4B}" srcId="{EAFE1475-2174-4A5D-881E-88AF81C47F1B}" destId="{F57E2D16-4E5B-4797-83E9-7C2FEE1A89DA}" srcOrd="1" destOrd="0" parTransId="{7144EBB7-5712-479B-B3B4-59412904BDAB}" sibTransId="{FF48B787-8CAD-4B53-A6CE-652E0BF43185}"/>
    <dgm:cxn modelId="{A78B40CE-A48B-4106-9B2E-688047E5CFDF}" srcId="{EAFE1475-2174-4A5D-881E-88AF81C47F1B}" destId="{4387C464-706F-4D91-9D47-DD438BC55A59}" srcOrd="4" destOrd="0" parTransId="{46695D62-9F54-4668-8A1A-2F64178B64D7}" sibTransId="{7346543A-9861-436B-8880-E1AEA849BBB8}"/>
    <dgm:cxn modelId="{14CC44D3-A8B9-49D1-A841-DDB591DB8858}" srcId="{EAFE1475-2174-4A5D-881E-88AF81C47F1B}" destId="{68354196-C23C-4219-B2B7-0F593FD80AE8}" srcOrd="3" destOrd="0" parTransId="{47AB6A11-2A2A-49CA-9EF7-7AB5129F2352}" sibTransId="{5806BE0E-5D1B-41C5-AE76-F5B4D76161C3}"/>
    <dgm:cxn modelId="{733ED8D7-14A8-4FFB-9739-2AC0A973690D}" type="presOf" srcId="{4EC536B8-F961-4572-AC63-24AE1F67DC90}" destId="{2F768D85-C072-45E6-ABED-9FAE411D59C3}" srcOrd="0" destOrd="0" presId="urn:microsoft.com/office/officeart/2017/3/layout/DropPinTimeline"/>
    <dgm:cxn modelId="{2FD607DA-504C-4735-A374-68C1D049A004}" srcId="{EAFE1475-2174-4A5D-881E-88AF81C47F1B}" destId="{7CFCA1EA-4DD3-4DFC-96CD-2FA50E687453}" srcOrd="5" destOrd="0" parTransId="{98D592D9-AE92-496F-929A-AAAD217376C9}" sibTransId="{63ECD6B4-7ECF-41F9-80AE-F05B3523B02E}"/>
    <dgm:cxn modelId="{A0DD93BC-0CA0-4DAD-9B2E-C77F72387DBB}" type="presParOf" srcId="{55415F20-E851-4830-8084-7A6410DF446B}" destId="{DC9EC9FB-392B-462B-AEBC-CFFC273C8681}" srcOrd="0" destOrd="0" presId="urn:microsoft.com/office/officeart/2017/3/layout/DropPinTimeline"/>
    <dgm:cxn modelId="{5FC74F3C-D354-4BFE-ADF7-CC1300193791}" type="presParOf" srcId="{55415F20-E851-4830-8084-7A6410DF446B}" destId="{30B41C0E-3E0B-4288-ACDB-BEE2280C97A6}" srcOrd="1" destOrd="0" presId="urn:microsoft.com/office/officeart/2017/3/layout/DropPinTimeline"/>
    <dgm:cxn modelId="{2A3E84D5-AB62-4C06-8294-2498B29CF07C}" type="presParOf" srcId="{30B41C0E-3E0B-4288-ACDB-BEE2280C97A6}" destId="{845272B6-3345-483A-9666-D5A1AE5525F8}" srcOrd="0" destOrd="0" presId="urn:microsoft.com/office/officeart/2017/3/layout/DropPinTimeline"/>
    <dgm:cxn modelId="{D1A5A870-87AB-42F2-89EB-B57089EC9933}" type="presParOf" srcId="{845272B6-3345-483A-9666-D5A1AE5525F8}" destId="{53F4C330-514D-48D7-A67A-DB8A556EABA3}" srcOrd="0" destOrd="0" presId="urn:microsoft.com/office/officeart/2017/3/layout/DropPinTimeline"/>
    <dgm:cxn modelId="{6D170B0F-996A-48FF-8291-A048B1904E50}" type="presParOf" srcId="{845272B6-3345-483A-9666-D5A1AE5525F8}" destId="{B6FD4781-B0A6-4949-A930-2605CB7CF5BA}" srcOrd="1" destOrd="0" presId="urn:microsoft.com/office/officeart/2017/3/layout/DropPinTimeline"/>
    <dgm:cxn modelId="{40C9FB6E-D383-41EA-9A77-C0471234737D}" type="presParOf" srcId="{B6FD4781-B0A6-4949-A930-2605CB7CF5BA}" destId="{16E186B4-9167-4930-8F76-F6DD163DA574}" srcOrd="0" destOrd="0" presId="urn:microsoft.com/office/officeart/2017/3/layout/DropPinTimeline"/>
    <dgm:cxn modelId="{7F13D766-FC2A-4C23-B23C-F338FC1E8D14}" type="presParOf" srcId="{B6FD4781-B0A6-4949-A930-2605CB7CF5BA}" destId="{B7EAAD57-18F5-4EFA-B016-25A8B407FA42}" srcOrd="1" destOrd="0" presId="urn:microsoft.com/office/officeart/2017/3/layout/DropPinTimeline"/>
    <dgm:cxn modelId="{72F73B5B-294E-4B6C-879F-76C040F22D01}" type="presParOf" srcId="{845272B6-3345-483A-9666-D5A1AE5525F8}" destId="{E615A08A-6F07-4E80-9B97-84DCAC2C359F}" srcOrd="2" destOrd="0" presId="urn:microsoft.com/office/officeart/2017/3/layout/DropPinTimeline"/>
    <dgm:cxn modelId="{AE12A2B6-3C04-428D-B504-B15712508F1D}" type="presParOf" srcId="{845272B6-3345-483A-9666-D5A1AE5525F8}" destId="{2F768D85-C072-45E6-ABED-9FAE411D59C3}" srcOrd="3" destOrd="0" presId="urn:microsoft.com/office/officeart/2017/3/layout/DropPinTimeline"/>
    <dgm:cxn modelId="{0FB65F9C-01EF-493B-8124-BB3CCA7AEA85}" type="presParOf" srcId="{845272B6-3345-483A-9666-D5A1AE5525F8}" destId="{34DD94B0-582D-4E72-A949-35571877E86B}" srcOrd="4" destOrd="0" presId="urn:microsoft.com/office/officeart/2017/3/layout/DropPinTimeline"/>
    <dgm:cxn modelId="{86320B6F-232D-444B-959F-A1C058B82F62}" type="presParOf" srcId="{845272B6-3345-483A-9666-D5A1AE5525F8}" destId="{7507832C-9D2F-4544-AC88-73C53EDCDE55}" srcOrd="5" destOrd="0" presId="urn:microsoft.com/office/officeart/2017/3/layout/DropPinTimeline"/>
    <dgm:cxn modelId="{CDDE6D92-12F0-438E-A803-CA05FC44DBBF}" type="presParOf" srcId="{30B41C0E-3E0B-4288-ACDB-BEE2280C97A6}" destId="{E3CBABB5-CA98-4F29-A5E8-EC28634A9370}" srcOrd="1" destOrd="0" presId="urn:microsoft.com/office/officeart/2017/3/layout/DropPinTimeline"/>
    <dgm:cxn modelId="{016AD687-CAB6-4F42-93B8-7C355D49EFC2}" type="presParOf" srcId="{30B41C0E-3E0B-4288-ACDB-BEE2280C97A6}" destId="{C5619900-103C-4D35-AD11-68FB775C412A}" srcOrd="2" destOrd="0" presId="urn:microsoft.com/office/officeart/2017/3/layout/DropPinTimeline"/>
    <dgm:cxn modelId="{23BB4368-CBDC-4F7F-B2B2-ABB12FF45687}" type="presParOf" srcId="{C5619900-103C-4D35-AD11-68FB775C412A}" destId="{7F71B9BF-85D2-469C-98E8-A51F1FB6E847}" srcOrd="0" destOrd="0" presId="urn:microsoft.com/office/officeart/2017/3/layout/DropPinTimeline"/>
    <dgm:cxn modelId="{E5A3D398-485E-48D3-855E-81403952AE41}" type="presParOf" srcId="{C5619900-103C-4D35-AD11-68FB775C412A}" destId="{A306560A-14F4-4583-9F23-83EBB225D43D}" srcOrd="1" destOrd="0" presId="urn:microsoft.com/office/officeart/2017/3/layout/DropPinTimeline"/>
    <dgm:cxn modelId="{5ADCFC52-8990-4BFE-B01E-B6A0843EEE06}" type="presParOf" srcId="{A306560A-14F4-4583-9F23-83EBB225D43D}" destId="{A110C6F3-1A85-4D83-8D79-8973F42532E8}" srcOrd="0" destOrd="0" presId="urn:microsoft.com/office/officeart/2017/3/layout/DropPinTimeline"/>
    <dgm:cxn modelId="{9212BE1D-5E49-47F1-AA58-50DF49C4FC14}" type="presParOf" srcId="{A306560A-14F4-4583-9F23-83EBB225D43D}" destId="{66D0B726-23F5-4D3C-965B-D36F7CE268FD}" srcOrd="1" destOrd="0" presId="urn:microsoft.com/office/officeart/2017/3/layout/DropPinTimeline"/>
    <dgm:cxn modelId="{0EB90BFE-0DB2-443A-8533-E0EED27B931C}" type="presParOf" srcId="{C5619900-103C-4D35-AD11-68FB775C412A}" destId="{A593BEA9-DA7A-4C56-9AF8-CC8E7E243C36}" srcOrd="2" destOrd="0" presId="urn:microsoft.com/office/officeart/2017/3/layout/DropPinTimeline"/>
    <dgm:cxn modelId="{2455D8CB-7CCD-49EE-B643-40FCCB0E4504}" type="presParOf" srcId="{C5619900-103C-4D35-AD11-68FB775C412A}" destId="{81F1AD95-1023-4BDC-9BE9-E99CCCA9237F}" srcOrd="3" destOrd="0" presId="urn:microsoft.com/office/officeart/2017/3/layout/DropPinTimeline"/>
    <dgm:cxn modelId="{60C58D74-E842-4E82-9893-6CAF43C01A27}" type="presParOf" srcId="{C5619900-103C-4D35-AD11-68FB775C412A}" destId="{87973939-512F-495F-A674-EFCEA306E9FD}" srcOrd="4" destOrd="0" presId="urn:microsoft.com/office/officeart/2017/3/layout/DropPinTimeline"/>
    <dgm:cxn modelId="{24E4D103-73CB-4926-86B7-CD7098E2BECE}" type="presParOf" srcId="{C5619900-103C-4D35-AD11-68FB775C412A}" destId="{57AAA09F-8E22-4C17-A8CF-B4AAFB1D3725}" srcOrd="5" destOrd="0" presId="urn:microsoft.com/office/officeart/2017/3/layout/DropPinTimeline"/>
    <dgm:cxn modelId="{1D4BDE93-4690-4579-9A42-28F3CE60DC22}" type="presParOf" srcId="{30B41C0E-3E0B-4288-ACDB-BEE2280C97A6}" destId="{12128D47-B945-4308-A05A-B1C4419F3887}" srcOrd="3" destOrd="0" presId="urn:microsoft.com/office/officeart/2017/3/layout/DropPinTimeline"/>
    <dgm:cxn modelId="{96585DE0-AB72-4C45-8221-3DF5E51D2943}" type="presParOf" srcId="{30B41C0E-3E0B-4288-ACDB-BEE2280C97A6}" destId="{15EC2757-F3A0-487C-8F0F-B75199E63273}" srcOrd="4" destOrd="0" presId="urn:microsoft.com/office/officeart/2017/3/layout/DropPinTimeline"/>
    <dgm:cxn modelId="{24490E8D-D1EE-4423-8B9C-1D36FB56B108}" type="presParOf" srcId="{15EC2757-F3A0-487C-8F0F-B75199E63273}" destId="{E114F4A0-A686-4721-BBA9-66E78B27E95B}" srcOrd="0" destOrd="0" presId="urn:microsoft.com/office/officeart/2017/3/layout/DropPinTimeline"/>
    <dgm:cxn modelId="{9C9F2A3B-CC5E-49E1-9DAF-AB75A3E73E3B}" type="presParOf" srcId="{15EC2757-F3A0-487C-8F0F-B75199E63273}" destId="{9CA5CE78-DA6C-46F7-8882-C4DE0499F64E}" srcOrd="1" destOrd="0" presId="urn:microsoft.com/office/officeart/2017/3/layout/DropPinTimeline"/>
    <dgm:cxn modelId="{1BF3E365-2B18-4790-8717-ABCB82476E5B}" type="presParOf" srcId="{9CA5CE78-DA6C-46F7-8882-C4DE0499F64E}" destId="{74216F0D-E1E8-49A1-9DAD-4AC58C0C5DF9}" srcOrd="0" destOrd="0" presId="urn:microsoft.com/office/officeart/2017/3/layout/DropPinTimeline"/>
    <dgm:cxn modelId="{020C8CFB-EDB1-4DE3-9FAE-1C5AE9EF5440}" type="presParOf" srcId="{9CA5CE78-DA6C-46F7-8882-C4DE0499F64E}" destId="{874CD3DE-5219-4D38-A890-B32C107EEB1A}" srcOrd="1" destOrd="0" presId="urn:microsoft.com/office/officeart/2017/3/layout/DropPinTimeline"/>
    <dgm:cxn modelId="{A97B5CC5-2994-4A39-9273-E8D8A6A3B9C6}" type="presParOf" srcId="{15EC2757-F3A0-487C-8F0F-B75199E63273}" destId="{630D07EA-8578-42AA-B9DA-D1ADA662A0A4}" srcOrd="2" destOrd="0" presId="urn:microsoft.com/office/officeart/2017/3/layout/DropPinTimeline"/>
    <dgm:cxn modelId="{EEB15A4C-2256-4EB2-B736-5E04223FF30B}" type="presParOf" srcId="{15EC2757-F3A0-487C-8F0F-B75199E63273}" destId="{31E49B96-649E-4811-A101-D732E7C65788}" srcOrd="3" destOrd="0" presId="urn:microsoft.com/office/officeart/2017/3/layout/DropPinTimeline"/>
    <dgm:cxn modelId="{A0C1E9B2-7C6F-4AD2-954D-5542469B383B}" type="presParOf" srcId="{15EC2757-F3A0-487C-8F0F-B75199E63273}" destId="{18CCE021-9E19-40E1-977E-B36A6CC6DF7E}" srcOrd="4" destOrd="0" presId="urn:microsoft.com/office/officeart/2017/3/layout/DropPinTimeline"/>
    <dgm:cxn modelId="{8B4CF342-603A-4C74-A47B-A0515ED19A26}" type="presParOf" srcId="{15EC2757-F3A0-487C-8F0F-B75199E63273}" destId="{5596674F-ED20-4AFB-9AC0-30B6862CE950}" srcOrd="5" destOrd="0" presId="urn:microsoft.com/office/officeart/2017/3/layout/DropPinTimeline"/>
    <dgm:cxn modelId="{D89C4733-1036-44DE-A01D-BC0D16725C15}" type="presParOf" srcId="{30B41C0E-3E0B-4288-ACDB-BEE2280C97A6}" destId="{DF89EB91-E064-4F54-9C50-985839222721}" srcOrd="5" destOrd="0" presId="urn:microsoft.com/office/officeart/2017/3/layout/DropPinTimeline"/>
    <dgm:cxn modelId="{48CF4B69-6F07-4FDE-B703-9E3D60886715}" type="presParOf" srcId="{30B41C0E-3E0B-4288-ACDB-BEE2280C97A6}" destId="{56981754-FEC1-46AB-9A95-30015690DCC6}" srcOrd="6" destOrd="0" presId="urn:microsoft.com/office/officeart/2017/3/layout/DropPinTimeline"/>
    <dgm:cxn modelId="{18A38644-F520-40FA-AD95-6D00A8E5A2AD}" type="presParOf" srcId="{56981754-FEC1-46AB-9A95-30015690DCC6}" destId="{4C9803FB-3EFA-487F-ADA0-E86791B9D1C9}" srcOrd="0" destOrd="0" presId="urn:microsoft.com/office/officeart/2017/3/layout/DropPinTimeline"/>
    <dgm:cxn modelId="{E73F4240-9CFC-432D-BE41-220B6842283A}" type="presParOf" srcId="{56981754-FEC1-46AB-9A95-30015690DCC6}" destId="{DF79A577-6934-4635-9E75-2C57546A02AE}" srcOrd="1" destOrd="0" presId="urn:microsoft.com/office/officeart/2017/3/layout/DropPinTimeline"/>
    <dgm:cxn modelId="{ED6ECCE5-40E6-44D1-85A4-EAE82C5C8391}" type="presParOf" srcId="{DF79A577-6934-4635-9E75-2C57546A02AE}" destId="{A31278ED-9FF4-4903-83B9-B1E512B27499}" srcOrd="0" destOrd="0" presId="urn:microsoft.com/office/officeart/2017/3/layout/DropPinTimeline"/>
    <dgm:cxn modelId="{C5CD15F1-AA34-4F78-9CA5-CBC721664DD9}" type="presParOf" srcId="{DF79A577-6934-4635-9E75-2C57546A02AE}" destId="{D64BE7C3-CBD6-4BBE-A51A-0A3A5DAB96C8}" srcOrd="1" destOrd="0" presId="urn:microsoft.com/office/officeart/2017/3/layout/DropPinTimeline"/>
    <dgm:cxn modelId="{CA68D93B-4EE7-4D29-BDB1-EEF63B6271E6}" type="presParOf" srcId="{56981754-FEC1-46AB-9A95-30015690DCC6}" destId="{0DBED4CB-F27A-41AB-878E-979B649695EE}" srcOrd="2" destOrd="0" presId="urn:microsoft.com/office/officeart/2017/3/layout/DropPinTimeline"/>
    <dgm:cxn modelId="{D56CE8AE-E2D3-45CC-9F7A-24E9AD8331FD}" type="presParOf" srcId="{56981754-FEC1-46AB-9A95-30015690DCC6}" destId="{F10A8182-0FBF-4626-9727-6DEB94CB3421}" srcOrd="3" destOrd="0" presId="urn:microsoft.com/office/officeart/2017/3/layout/DropPinTimeline"/>
    <dgm:cxn modelId="{A2265FF1-3D96-40EC-8D08-838907E93A40}" type="presParOf" srcId="{56981754-FEC1-46AB-9A95-30015690DCC6}" destId="{B453CEAC-5CCD-4A87-9605-2F7F456D4634}" srcOrd="4" destOrd="0" presId="urn:microsoft.com/office/officeart/2017/3/layout/DropPinTimeline"/>
    <dgm:cxn modelId="{DBDCB7CA-EC49-4FAD-832D-B3C71274E321}" type="presParOf" srcId="{56981754-FEC1-46AB-9A95-30015690DCC6}" destId="{40331C14-A587-408E-B883-DA2675B2EAB6}" srcOrd="5" destOrd="0" presId="urn:microsoft.com/office/officeart/2017/3/layout/DropPinTimeline"/>
    <dgm:cxn modelId="{1C0F24BE-9EDB-4DB8-B995-C52282BD36F8}" type="presParOf" srcId="{30B41C0E-3E0B-4288-ACDB-BEE2280C97A6}" destId="{6F9618C4-7596-4E03-9BDE-09C81BB14A48}" srcOrd="7" destOrd="0" presId="urn:microsoft.com/office/officeart/2017/3/layout/DropPinTimeline"/>
    <dgm:cxn modelId="{853EEC48-A224-4428-864C-A26F193B00D3}" type="presParOf" srcId="{30B41C0E-3E0B-4288-ACDB-BEE2280C97A6}" destId="{08CB48C3-75B9-4DD3-A9A6-97A246B57A1A}" srcOrd="8" destOrd="0" presId="urn:microsoft.com/office/officeart/2017/3/layout/DropPinTimeline"/>
    <dgm:cxn modelId="{0BD262BA-8AC7-4EE6-A81D-F1556596087D}" type="presParOf" srcId="{08CB48C3-75B9-4DD3-A9A6-97A246B57A1A}" destId="{30AB034A-7800-4895-B855-870720B71A8D}" srcOrd="0" destOrd="0" presId="urn:microsoft.com/office/officeart/2017/3/layout/DropPinTimeline"/>
    <dgm:cxn modelId="{5F7D8F8F-6FB5-48A5-9CD3-BF47B6BFBBCD}" type="presParOf" srcId="{08CB48C3-75B9-4DD3-A9A6-97A246B57A1A}" destId="{76FF4E46-2916-4889-B603-9AE13F664591}" srcOrd="1" destOrd="0" presId="urn:microsoft.com/office/officeart/2017/3/layout/DropPinTimeline"/>
    <dgm:cxn modelId="{6AC8EF4B-D3BC-4721-AE27-D122C79C24E8}" type="presParOf" srcId="{76FF4E46-2916-4889-B603-9AE13F664591}" destId="{4A4C3419-476C-4789-89B4-B6313E37CA85}" srcOrd="0" destOrd="0" presId="urn:microsoft.com/office/officeart/2017/3/layout/DropPinTimeline"/>
    <dgm:cxn modelId="{506A15DD-C7CF-4931-B335-9514D170D6FE}" type="presParOf" srcId="{76FF4E46-2916-4889-B603-9AE13F664591}" destId="{9E4D0A0C-612B-4352-B1B2-111B622D0D5D}" srcOrd="1" destOrd="0" presId="urn:microsoft.com/office/officeart/2017/3/layout/DropPinTimeline"/>
    <dgm:cxn modelId="{3B4287AE-A265-46B1-8CDF-5EAFBCB2F3F7}" type="presParOf" srcId="{08CB48C3-75B9-4DD3-A9A6-97A246B57A1A}" destId="{FE122806-A685-4711-93C4-ACD95DCF1BD3}" srcOrd="2" destOrd="0" presId="urn:microsoft.com/office/officeart/2017/3/layout/DropPinTimeline"/>
    <dgm:cxn modelId="{788756C1-852C-476F-8483-2E7A635A21BE}" type="presParOf" srcId="{08CB48C3-75B9-4DD3-A9A6-97A246B57A1A}" destId="{E79E6B3F-4066-4431-B781-E5A75EC5D742}" srcOrd="3" destOrd="0" presId="urn:microsoft.com/office/officeart/2017/3/layout/DropPinTimeline"/>
    <dgm:cxn modelId="{E51664E7-943E-474E-82CB-036D26FA27F9}" type="presParOf" srcId="{08CB48C3-75B9-4DD3-A9A6-97A246B57A1A}" destId="{C39010B2-6142-4DA9-8BF4-C02009718D4F}" srcOrd="4" destOrd="0" presId="urn:microsoft.com/office/officeart/2017/3/layout/DropPinTimeline"/>
    <dgm:cxn modelId="{3D05F128-66DD-4F8D-A192-51021601E785}" type="presParOf" srcId="{08CB48C3-75B9-4DD3-A9A6-97A246B57A1A}" destId="{B60E1EB4-E0EA-4B76-AF23-DFBA62018171}" srcOrd="5" destOrd="0" presId="urn:microsoft.com/office/officeart/2017/3/layout/DropPinTimeline"/>
    <dgm:cxn modelId="{4154843C-454C-44E1-91B4-6030FF19398E}" type="presParOf" srcId="{30B41C0E-3E0B-4288-ACDB-BEE2280C97A6}" destId="{2678C081-8C25-4612-BBCF-C5231E439EFD}" srcOrd="9" destOrd="0" presId="urn:microsoft.com/office/officeart/2017/3/layout/DropPinTimeline"/>
    <dgm:cxn modelId="{88660C68-5819-401A-BE35-A5533D4567AA}" type="presParOf" srcId="{30B41C0E-3E0B-4288-ACDB-BEE2280C97A6}" destId="{8DE5195C-F623-4414-B14C-87FA97A025F9}" srcOrd="10" destOrd="0" presId="urn:microsoft.com/office/officeart/2017/3/layout/DropPinTimeline"/>
    <dgm:cxn modelId="{26681C5E-6C59-4F7C-9845-6CDC27777E11}" type="presParOf" srcId="{8DE5195C-F623-4414-B14C-87FA97A025F9}" destId="{48CD1D9A-D29B-4D56-93B5-3D12FB6464BB}" srcOrd="0" destOrd="0" presId="urn:microsoft.com/office/officeart/2017/3/layout/DropPinTimeline"/>
    <dgm:cxn modelId="{EA310E6C-CF57-4FF8-B01E-C30CE8AD00CF}" type="presParOf" srcId="{8DE5195C-F623-4414-B14C-87FA97A025F9}" destId="{D5097603-493E-44C6-AC55-AA935BDA226C}" srcOrd="1" destOrd="0" presId="urn:microsoft.com/office/officeart/2017/3/layout/DropPinTimeline"/>
    <dgm:cxn modelId="{AD94C01A-D04E-4B24-81C1-161A24348976}" type="presParOf" srcId="{D5097603-493E-44C6-AC55-AA935BDA226C}" destId="{085283D5-8E31-4119-8E49-4F6395FA86B9}" srcOrd="0" destOrd="0" presId="urn:microsoft.com/office/officeart/2017/3/layout/DropPinTimeline"/>
    <dgm:cxn modelId="{D94D0F48-8717-4C66-BA3B-ACAE29A357AD}" type="presParOf" srcId="{D5097603-493E-44C6-AC55-AA935BDA226C}" destId="{F1235BCC-7796-4CEE-970F-DF9231A4736C}" srcOrd="1" destOrd="0" presId="urn:microsoft.com/office/officeart/2017/3/layout/DropPinTimeline"/>
    <dgm:cxn modelId="{72548A66-4D7B-4C79-BD66-19E433E21420}" type="presParOf" srcId="{8DE5195C-F623-4414-B14C-87FA97A025F9}" destId="{C33F401C-1263-4DA9-9463-11E668F7FECD}" srcOrd="2" destOrd="0" presId="urn:microsoft.com/office/officeart/2017/3/layout/DropPinTimeline"/>
    <dgm:cxn modelId="{D30CCE22-AFB7-4680-9C46-A9E66DFB13F5}" type="presParOf" srcId="{8DE5195C-F623-4414-B14C-87FA97A025F9}" destId="{0993FBC5-4B11-409B-BFD1-1F08D7228C2C}" srcOrd="3" destOrd="0" presId="urn:microsoft.com/office/officeart/2017/3/layout/DropPinTimeline"/>
    <dgm:cxn modelId="{C9E3FC05-CEE0-4844-B81C-FDA781CC81BE}" type="presParOf" srcId="{8DE5195C-F623-4414-B14C-87FA97A025F9}" destId="{EC2DC4DA-2402-4AF4-91EB-2C2F4234B9B4}" srcOrd="4" destOrd="0" presId="urn:microsoft.com/office/officeart/2017/3/layout/DropPinTimeline"/>
    <dgm:cxn modelId="{5FD18940-706A-454B-A3C8-E73B72C023BF}" type="presParOf" srcId="{8DE5195C-F623-4414-B14C-87FA97A025F9}" destId="{E8B11AE3-8B72-40FF-BBFD-4321CD62C424}" srcOrd="5" destOrd="0" presId="urn:microsoft.com/office/officeart/2017/3/layout/DropPinTimeline"/>
    <dgm:cxn modelId="{45796492-8632-4349-AAE4-450270946F3C}" type="presParOf" srcId="{30B41C0E-3E0B-4288-ACDB-BEE2280C97A6}" destId="{14D60788-E0A1-409B-97F7-1BF93D4E448E}" srcOrd="11" destOrd="0" presId="urn:microsoft.com/office/officeart/2017/3/layout/DropPinTimeline"/>
    <dgm:cxn modelId="{968DA788-363C-4486-9410-8375B42EB6D4}" type="presParOf" srcId="{30B41C0E-3E0B-4288-ACDB-BEE2280C97A6}" destId="{6F1C7167-427B-44A3-B161-6B68EC19685F}" srcOrd="12" destOrd="0" presId="urn:microsoft.com/office/officeart/2017/3/layout/DropPinTimeline"/>
    <dgm:cxn modelId="{1AE2F334-37DB-41A0-A002-E5B33D45D72B}" type="presParOf" srcId="{6F1C7167-427B-44A3-B161-6B68EC19685F}" destId="{6D040AF8-ADCF-42A3-80F4-ABFA0A033827}" srcOrd="0" destOrd="0" presId="urn:microsoft.com/office/officeart/2017/3/layout/DropPinTimeline"/>
    <dgm:cxn modelId="{A3214DFF-FFB4-40CD-88BA-DD91A858B410}" type="presParOf" srcId="{6F1C7167-427B-44A3-B161-6B68EC19685F}" destId="{1ED938CE-FD15-4159-8378-C996744BD25B}" srcOrd="1" destOrd="0" presId="urn:microsoft.com/office/officeart/2017/3/layout/DropPinTimeline"/>
    <dgm:cxn modelId="{10140D6A-F09F-44C9-87E5-EFDB8C93B701}" type="presParOf" srcId="{1ED938CE-FD15-4159-8378-C996744BD25B}" destId="{2A95EEE5-DB97-4DDD-9233-FC6B1380A86D}" srcOrd="0" destOrd="0" presId="urn:microsoft.com/office/officeart/2017/3/layout/DropPinTimeline"/>
    <dgm:cxn modelId="{48C206D6-A1C0-43AD-884A-3BB88B224BFD}" type="presParOf" srcId="{1ED938CE-FD15-4159-8378-C996744BD25B}" destId="{22F84169-839C-45D1-A155-B05670CE3E4F}" srcOrd="1" destOrd="0" presId="urn:microsoft.com/office/officeart/2017/3/layout/DropPinTimeline"/>
    <dgm:cxn modelId="{89EF064F-8BAB-4324-B089-CB4F92AA1AC3}" type="presParOf" srcId="{6F1C7167-427B-44A3-B161-6B68EC19685F}" destId="{67C448A9-FB81-4B2E-AB48-C6A0863A1D85}" srcOrd="2" destOrd="0" presId="urn:microsoft.com/office/officeart/2017/3/layout/DropPinTimeline"/>
    <dgm:cxn modelId="{731B3AD2-3988-4409-9B1D-EE2557479AA3}" type="presParOf" srcId="{6F1C7167-427B-44A3-B161-6B68EC19685F}" destId="{354C133C-2379-46D4-A551-10C3EE17DAF0}" srcOrd="3" destOrd="0" presId="urn:microsoft.com/office/officeart/2017/3/layout/DropPinTimeline"/>
    <dgm:cxn modelId="{656619AA-4EFD-45E1-B0C9-7AEA50C8DDDB}" type="presParOf" srcId="{6F1C7167-427B-44A3-B161-6B68EC19685F}" destId="{35AC616F-DAFA-473C-98DB-2AF9C86B0F6B}" srcOrd="4" destOrd="0" presId="urn:microsoft.com/office/officeart/2017/3/layout/DropPinTimeline"/>
    <dgm:cxn modelId="{68A86684-078B-4462-9322-FD57B2FACBDD}" type="presParOf" srcId="{6F1C7167-427B-44A3-B161-6B68EC19685F}" destId="{7875958F-6C78-4CB4-BC42-2727611692DC}" srcOrd="5" destOrd="0" presId="urn:microsoft.com/office/officeart/2017/3/layout/DropPi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985506-6037-47E7-AD30-9CD8BD9E2864}">
      <dsp:nvSpPr>
        <dsp:cNvPr id="0" name=""/>
        <dsp:cNvSpPr/>
      </dsp:nvSpPr>
      <dsp:spPr>
        <a:xfrm rot="10800000">
          <a:off x="1208071" y="1864"/>
          <a:ext cx="3764917" cy="1039062"/>
        </a:xfrm>
        <a:prstGeom prst="homePlate">
          <a:avLst/>
        </a:prstGeom>
        <a:gradFill rotWithShape="0">
          <a:gsLst>
            <a:gs pos="0">
              <a:schemeClr val="accent4">
                <a:hueOff val="0"/>
                <a:satOff val="0"/>
                <a:lumOff val="0"/>
                <a:alphaOff val="0"/>
                <a:tint val="98000"/>
                <a:hueMod val="94000"/>
                <a:satMod val="130000"/>
                <a:lumMod val="128000"/>
              </a:schemeClr>
            </a:gs>
            <a:gs pos="100000">
              <a:schemeClr val="accent4">
                <a:hueOff val="0"/>
                <a:satOff val="0"/>
                <a:lumOff val="0"/>
                <a:alphaOff val="0"/>
                <a:shade val="94000"/>
                <a:lumMod val="88000"/>
              </a:schemeClr>
            </a:gs>
          </a:gsLst>
          <a:lin ang="5400000" scaled="0"/>
        </a:gradFill>
        <a:ln>
          <a:no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8198" tIns="91440" rIns="170688" bIns="91440" numCol="1" spcCol="1270" anchor="ctr" anchorCtr="0">
          <a:noAutofit/>
        </a:bodyPr>
        <a:lstStyle/>
        <a:p>
          <a:pPr marL="0" lvl="0" indent="0" algn="ctr" defTabSz="1066800" rtl="0">
            <a:lnSpc>
              <a:spcPct val="90000"/>
            </a:lnSpc>
            <a:spcBef>
              <a:spcPct val="0"/>
            </a:spcBef>
            <a:spcAft>
              <a:spcPct val="35000"/>
            </a:spcAft>
            <a:buNone/>
          </a:pPr>
          <a:r>
            <a:rPr lang="en-US" sz="2400" kern="1200">
              <a:latin typeface="Calibri"/>
            </a:rPr>
            <a:t>Rob Mikula</a:t>
          </a:r>
          <a:endParaRPr lang="en-US" sz="2400" kern="1200"/>
        </a:p>
        <a:p>
          <a:pPr marL="0" lvl="0" indent="0" algn="ctr" defTabSz="1066800">
            <a:lnSpc>
              <a:spcPct val="90000"/>
            </a:lnSpc>
            <a:spcBef>
              <a:spcPct val="0"/>
            </a:spcBef>
            <a:spcAft>
              <a:spcPct val="35000"/>
            </a:spcAft>
            <a:buNone/>
          </a:pPr>
          <a:r>
            <a:rPr lang="en-US" sz="2400" kern="1200"/>
            <a:t>Product Owner</a:t>
          </a:r>
        </a:p>
      </dsp:txBody>
      <dsp:txXfrm rot="10800000">
        <a:off x="1467836" y="1864"/>
        <a:ext cx="3505152" cy="1039062"/>
      </dsp:txXfrm>
    </dsp:sp>
    <dsp:sp modelId="{A1C8C83B-8986-4C9A-88DB-CE56778DC4B4}">
      <dsp:nvSpPr>
        <dsp:cNvPr id="0" name=""/>
        <dsp:cNvSpPr/>
      </dsp:nvSpPr>
      <dsp:spPr>
        <a:xfrm>
          <a:off x="688540" y="1864"/>
          <a:ext cx="1039062" cy="1039062"/>
        </a:xfrm>
        <a:prstGeom prst="ellipse">
          <a:avLst/>
        </a:prstGeom>
        <a:blipFill rotWithShape="1">
          <a:blip xmlns:r="http://schemas.openxmlformats.org/officeDocument/2006/relationships" r:embed="rId1"/>
          <a:srcRect/>
          <a:stretch>
            <a:fillRect l="-3000" r="-3000"/>
          </a:stretch>
        </a:blipFill>
        <a:ln>
          <a:noFill/>
        </a:ln>
        <a:effectLst>
          <a:innerShdw blurRad="25400" dist="12700" dir="13500000">
            <a:srgbClr val="000000">
              <a:alpha val="45000"/>
            </a:srgbClr>
          </a:innerShdw>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DF923473-5B0B-47C7-B1D3-30CB62528562}">
      <dsp:nvSpPr>
        <dsp:cNvPr id="0" name=""/>
        <dsp:cNvSpPr/>
      </dsp:nvSpPr>
      <dsp:spPr>
        <a:xfrm rot="10800000">
          <a:off x="1208071" y="1351094"/>
          <a:ext cx="3764917" cy="1039062"/>
        </a:xfrm>
        <a:prstGeom prst="homePlate">
          <a:avLst/>
        </a:prstGeom>
        <a:gradFill rotWithShape="0">
          <a:gsLst>
            <a:gs pos="0">
              <a:schemeClr val="accent4">
                <a:hueOff val="305269"/>
                <a:satOff val="-11631"/>
                <a:lumOff val="5784"/>
                <a:alphaOff val="0"/>
                <a:tint val="98000"/>
                <a:hueMod val="94000"/>
                <a:satMod val="130000"/>
                <a:lumMod val="128000"/>
              </a:schemeClr>
            </a:gs>
            <a:gs pos="100000">
              <a:schemeClr val="accent4">
                <a:hueOff val="305269"/>
                <a:satOff val="-11631"/>
                <a:lumOff val="5784"/>
                <a:alphaOff val="0"/>
                <a:shade val="94000"/>
                <a:lumMod val="88000"/>
              </a:schemeClr>
            </a:gs>
          </a:gsLst>
          <a:lin ang="5400000" scaled="0"/>
        </a:gradFill>
        <a:ln>
          <a:no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8198" tIns="91440" rIns="170688" bIns="91440" numCol="1" spcCol="1270" anchor="ctr" anchorCtr="0">
          <a:noAutofit/>
        </a:bodyPr>
        <a:lstStyle/>
        <a:p>
          <a:pPr marL="0" lvl="0" indent="0" algn="ctr" defTabSz="1066800">
            <a:lnSpc>
              <a:spcPct val="90000"/>
            </a:lnSpc>
            <a:spcBef>
              <a:spcPct val="0"/>
            </a:spcBef>
            <a:spcAft>
              <a:spcPct val="35000"/>
            </a:spcAft>
            <a:buNone/>
          </a:pPr>
          <a:r>
            <a:rPr lang="en-US" sz="2400" kern="1200"/>
            <a:t>Pratibha Pandey</a:t>
          </a:r>
        </a:p>
        <a:p>
          <a:pPr marL="0" lvl="0" indent="0" algn="ctr" defTabSz="1066800">
            <a:lnSpc>
              <a:spcPct val="90000"/>
            </a:lnSpc>
            <a:spcBef>
              <a:spcPct val="0"/>
            </a:spcBef>
            <a:spcAft>
              <a:spcPct val="35000"/>
            </a:spcAft>
            <a:buNone/>
          </a:pPr>
          <a:r>
            <a:rPr lang="en-US" sz="2400" kern="1200"/>
            <a:t>Scrum Master</a:t>
          </a:r>
        </a:p>
      </dsp:txBody>
      <dsp:txXfrm rot="10800000">
        <a:off x="1467836" y="1351094"/>
        <a:ext cx="3505152" cy="1039062"/>
      </dsp:txXfrm>
    </dsp:sp>
    <dsp:sp modelId="{9FB03599-C876-4DB1-905B-E3BE0E82A581}">
      <dsp:nvSpPr>
        <dsp:cNvPr id="0" name=""/>
        <dsp:cNvSpPr/>
      </dsp:nvSpPr>
      <dsp:spPr>
        <a:xfrm>
          <a:off x="688540" y="1351094"/>
          <a:ext cx="1039062" cy="1039062"/>
        </a:xfrm>
        <a:prstGeom prst="ellipse">
          <a:avLst/>
        </a:prstGeom>
        <a:blipFill>
          <a:blip xmlns:r="http://schemas.openxmlformats.org/officeDocument/2006/relationships" r:embed="rId2"/>
          <a:srcRect/>
          <a:stretch>
            <a:fillRect l="-6000" r="-6000"/>
          </a:stretch>
        </a:blipFill>
        <a:ln>
          <a:noFill/>
        </a:ln>
        <a:effectLst>
          <a:innerShdw blurRad="25400" dist="12700" dir="13500000">
            <a:srgbClr val="000000">
              <a:alpha val="45000"/>
            </a:srgbClr>
          </a:innerShdw>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AAE50461-7CF5-4A16-AC13-7C4FA74FA361}">
      <dsp:nvSpPr>
        <dsp:cNvPr id="0" name=""/>
        <dsp:cNvSpPr/>
      </dsp:nvSpPr>
      <dsp:spPr>
        <a:xfrm rot="10800000">
          <a:off x="1208071" y="2700324"/>
          <a:ext cx="3764917" cy="1039062"/>
        </a:xfrm>
        <a:prstGeom prst="homePlate">
          <a:avLst/>
        </a:prstGeom>
        <a:gradFill rotWithShape="0">
          <a:gsLst>
            <a:gs pos="0">
              <a:schemeClr val="accent4">
                <a:hueOff val="610539"/>
                <a:satOff val="-23261"/>
                <a:lumOff val="11568"/>
                <a:alphaOff val="0"/>
                <a:tint val="98000"/>
                <a:hueMod val="94000"/>
                <a:satMod val="130000"/>
                <a:lumMod val="128000"/>
              </a:schemeClr>
            </a:gs>
            <a:gs pos="100000">
              <a:schemeClr val="accent4">
                <a:hueOff val="610539"/>
                <a:satOff val="-23261"/>
                <a:lumOff val="11568"/>
                <a:alphaOff val="0"/>
                <a:shade val="94000"/>
                <a:lumMod val="88000"/>
              </a:schemeClr>
            </a:gs>
          </a:gsLst>
          <a:lin ang="5400000" scaled="0"/>
        </a:gradFill>
        <a:ln>
          <a:no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8198" tIns="91440" rIns="170688" bIns="91440" numCol="1" spcCol="1270" anchor="ctr" anchorCtr="0">
          <a:noAutofit/>
        </a:bodyPr>
        <a:lstStyle/>
        <a:p>
          <a:pPr marL="0" lvl="0" indent="0" algn="ctr" defTabSz="1066800" rtl="0">
            <a:lnSpc>
              <a:spcPct val="90000"/>
            </a:lnSpc>
            <a:spcBef>
              <a:spcPct val="0"/>
            </a:spcBef>
            <a:spcAft>
              <a:spcPct val="35000"/>
            </a:spcAft>
            <a:buNone/>
          </a:pPr>
          <a:r>
            <a:rPr lang="en-US" sz="2400" kern="1200">
              <a:latin typeface="Calibri"/>
            </a:rPr>
            <a:t>Lorenzo Rollhauser</a:t>
          </a:r>
          <a:br>
            <a:rPr lang="en-US" sz="2400" kern="1200">
              <a:latin typeface="Calibri"/>
            </a:rPr>
          </a:br>
          <a:r>
            <a:rPr lang="en-US" sz="2400" kern="1200">
              <a:latin typeface="Calibri"/>
            </a:rPr>
            <a:t>Developer</a:t>
          </a:r>
        </a:p>
      </dsp:txBody>
      <dsp:txXfrm rot="10800000">
        <a:off x="1467836" y="2700324"/>
        <a:ext cx="3505152" cy="1039062"/>
      </dsp:txXfrm>
    </dsp:sp>
    <dsp:sp modelId="{8071E5A1-3C19-4470-B372-FA937E89DB83}">
      <dsp:nvSpPr>
        <dsp:cNvPr id="0" name=""/>
        <dsp:cNvSpPr/>
      </dsp:nvSpPr>
      <dsp:spPr>
        <a:xfrm>
          <a:off x="688540" y="2700324"/>
          <a:ext cx="1039062" cy="1039062"/>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a:noFill/>
        </a:ln>
        <a:effectLst>
          <a:innerShdw blurRad="25400" dist="12700" dir="13500000">
            <a:srgbClr val="000000">
              <a:alpha val="45000"/>
            </a:srgbClr>
          </a:innerShdw>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F8B671CC-8CD4-4BC0-824D-BF9AA37BC337}">
      <dsp:nvSpPr>
        <dsp:cNvPr id="0" name=""/>
        <dsp:cNvSpPr/>
      </dsp:nvSpPr>
      <dsp:spPr>
        <a:xfrm rot="10800000">
          <a:off x="1208071" y="4049554"/>
          <a:ext cx="3764917" cy="1039062"/>
        </a:xfrm>
        <a:prstGeom prst="homePlate">
          <a:avLst/>
        </a:prstGeom>
        <a:gradFill rotWithShape="0">
          <a:gsLst>
            <a:gs pos="0">
              <a:schemeClr val="accent4">
                <a:hueOff val="915808"/>
                <a:satOff val="-34892"/>
                <a:lumOff val="17351"/>
                <a:alphaOff val="0"/>
                <a:tint val="98000"/>
                <a:hueMod val="94000"/>
                <a:satMod val="130000"/>
                <a:lumMod val="128000"/>
              </a:schemeClr>
            </a:gs>
            <a:gs pos="100000">
              <a:schemeClr val="accent4">
                <a:hueOff val="915808"/>
                <a:satOff val="-34892"/>
                <a:lumOff val="17351"/>
                <a:alphaOff val="0"/>
                <a:shade val="94000"/>
                <a:lumMod val="88000"/>
              </a:schemeClr>
            </a:gs>
          </a:gsLst>
          <a:lin ang="5400000" scaled="0"/>
        </a:gradFill>
        <a:ln>
          <a:no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8198" tIns="91440" rIns="170688" bIns="91440" numCol="1" spcCol="1270" anchor="ctr" anchorCtr="0">
          <a:noAutofit/>
        </a:bodyPr>
        <a:lstStyle/>
        <a:p>
          <a:pPr marL="0" lvl="0" indent="0" algn="ctr" defTabSz="1066800" rtl="0">
            <a:lnSpc>
              <a:spcPct val="90000"/>
            </a:lnSpc>
            <a:spcBef>
              <a:spcPct val="0"/>
            </a:spcBef>
            <a:spcAft>
              <a:spcPct val="35000"/>
            </a:spcAft>
            <a:buNone/>
          </a:pPr>
          <a:r>
            <a:rPr lang="en-US" sz="2400" kern="1200">
              <a:latin typeface="Calibri"/>
            </a:rPr>
            <a:t>Jon Tyler</a:t>
          </a:r>
          <a:br>
            <a:rPr lang="en-US" sz="2400" kern="1200"/>
          </a:br>
          <a:r>
            <a:rPr lang="en-US" sz="2400" kern="1200"/>
            <a:t>Developer</a:t>
          </a:r>
          <a:endParaRPr lang="en-US" sz="2400" kern="1200">
            <a:latin typeface="Calibri"/>
          </a:endParaRPr>
        </a:p>
      </dsp:txBody>
      <dsp:txXfrm rot="10800000">
        <a:off x="1467836" y="4049554"/>
        <a:ext cx="3505152" cy="1039062"/>
      </dsp:txXfrm>
    </dsp:sp>
    <dsp:sp modelId="{86F8AB8B-E3C2-4E46-B15C-AA4035D4E94A}">
      <dsp:nvSpPr>
        <dsp:cNvPr id="0" name=""/>
        <dsp:cNvSpPr/>
      </dsp:nvSpPr>
      <dsp:spPr>
        <a:xfrm>
          <a:off x="694702" y="4048338"/>
          <a:ext cx="1039062" cy="1039062"/>
        </a:xfrm>
        <a:prstGeom prst="ellipse">
          <a:avLst/>
        </a:prstGeom>
        <a:blipFill dpi="0" rotWithShape="1">
          <a:blip xmlns:r="http://schemas.openxmlformats.org/officeDocument/2006/relationships" r:embed="rId4"/>
          <a:srcRect/>
          <a:stretch>
            <a:fillRect t="-8860" b="-25140"/>
          </a:stretch>
        </a:blipFill>
        <a:ln>
          <a:noFill/>
        </a:ln>
        <a:effectLst>
          <a:innerShdw blurRad="25400" dist="12700" dir="13500000">
            <a:srgbClr val="000000">
              <a:alpha val="45000"/>
            </a:srgbClr>
          </a:innerShdw>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4D6A2257-D454-4965-B552-9083CAC2A9A2}">
      <dsp:nvSpPr>
        <dsp:cNvPr id="0" name=""/>
        <dsp:cNvSpPr/>
      </dsp:nvSpPr>
      <dsp:spPr>
        <a:xfrm rot="10800000">
          <a:off x="1208071" y="5398784"/>
          <a:ext cx="3764917" cy="1039062"/>
        </a:xfrm>
        <a:prstGeom prst="homePlate">
          <a:avLst/>
        </a:prstGeom>
        <a:gradFill rotWithShape="0">
          <a:gsLst>
            <a:gs pos="0">
              <a:schemeClr val="accent4">
                <a:hueOff val="1221077"/>
                <a:satOff val="-46523"/>
                <a:lumOff val="23135"/>
                <a:alphaOff val="0"/>
                <a:tint val="98000"/>
                <a:hueMod val="94000"/>
                <a:satMod val="130000"/>
                <a:lumMod val="128000"/>
              </a:schemeClr>
            </a:gs>
            <a:gs pos="100000">
              <a:schemeClr val="accent4">
                <a:hueOff val="1221077"/>
                <a:satOff val="-46523"/>
                <a:lumOff val="23135"/>
                <a:alphaOff val="0"/>
                <a:shade val="94000"/>
                <a:lumMod val="88000"/>
              </a:schemeClr>
            </a:gs>
          </a:gsLst>
          <a:lin ang="5400000" scaled="0"/>
        </a:gradFill>
        <a:ln>
          <a:no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8198" tIns="91440" rIns="170688" bIns="91440" numCol="1" spcCol="1270" anchor="ctr" anchorCtr="0">
          <a:noAutofit/>
        </a:bodyPr>
        <a:lstStyle/>
        <a:p>
          <a:pPr marL="0" lvl="0" indent="0" algn="ctr" defTabSz="1066800" rtl="0">
            <a:lnSpc>
              <a:spcPct val="90000"/>
            </a:lnSpc>
            <a:spcBef>
              <a:spcPct val="0"/>
            </a:spcBef>
            <a:spcAft>
              <a:spcPct val="35000"/>
            </a:spcAft>
            <a:buNone/>
          </a:pPr>
          <a:r>
            <a:rPr lang="en-US" sz="2400" kern="1200">
              <a:latin typeface="Calibri"/>
            </a:rPr>
            <a:t>Delaney Taubenberger</a:t>
          </a:r>
        </a:p>
        <a:p>
          <a:pPr marL="0" lvl="0" indent="0" algn="ctr" defTabSz="1066800" rtl="0">
            <a:lnSpc>
              <a:spcPct val="90000"/>
            </a:lnSpc>
            <a:spcBef>
              <a:spcPct val="0"/>
            </a:spcBef>
            <a:spcAft>
              <a:spcPct val="35000"/>
            </a:spcAft>
            <a:buNone/>
          </a:pPr>
          <a:r>
            <a:rPr lang="en-US" sz="2400" kern="1200">
              <a:latin typeface="Calibri"/>
            </a:rPr>
            <a:t>Developer</a:t>
          </a:r>
        </a:p>
      </dsp:txBody>
      <dsp:txXfrm rot="10800000">
        <a:off x="1467836" y="5398784"/>
        <a:ext cx="3505152" cy="1039062"/>
      </dsp:txXfrm>
    </dsp:sp>
    <dsp:sp modelId="{ABB9EE60-11AA-4022-B207-914A9DCC1B9A}">
      <dsp:nvSpPr>
        <dsp:cNvPr id="0" name=""/>
        <dsp:cNvSpPr/>
      </dsp:nvSpPr>
      <dsp:spPr>
        <a:xfrm>
          <a:off x="688540" y="5398784"/>
          <a:ext cx="1039062" cy="1039062"/>
        </a:xfrm>
        <a:prstGeom prst="ellipse">
          <a:avLst/>
        </a:prstGeom>
        <a:blipFill>
          <a:blip xmlns:r="http://schemas.openxmlformats.org/officeDocument/2006/relationships" r:embed="rId5" cstate="print">
            <a:extLst>
              <a:ext uri="{28A0092B-C50C-407E-A947-70E740481C1C}">
                <a14:useLocalDpi xmlns:a14="http://schemas.microsoft.com/office/drawing/2010/main" val="0"/>
              </a:ext>
            </a:extLst>
          </a:blip>
          <a:srcRect/>
          <a:stretch>
            <a:fillRect t="-17000" b="-17000"/>
          </a:stretch>
        </a:blipFill>
        <a:ln>
          <a:noFill/>
        </a:ln>
        <a:effectLst>
          <a:innerShdw blurRad="25400" dist="12700" dir="13500000">
            <a:srgbClr val="000000">
              <a:alpha val="45000"/>
            </a:srgbClr>
          </a:innerShdw>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9C2232-1024-4E47-9ADF-F05685AEC9CB}">
      <dsp:nvSpPr>
        <dsp:cNvPr id="0" name=""/>
        <dsp:cNvSpPr/>
      </dsp:nvSpPr>
      <dsp:spPr>
        <a:xfrm>
          <a:off x="0" y="86766"/>
          <a:ext cx="10692303" cy="551655"/>
        </a:xfrm>
        <a:prstGeom prst="roundRect">
          <a:avLst/>
        </a:prstGeom>
        <a:gradFill rotWithShape="0">
          <a:gsLst>
            <a:gs pos="0">
              <a:schemeClr val="accent4">
                <a:hueOff val="0"/>
                <a:satOff val="0"/>
                <a:lumOff val="0"/>
                <a:alphaOff val="0"/>
                <a:tint val="98000"/>
                <a:hueMod val="94000"/>
                <a:satMod val="130000"/>
                <a:lumMod val="128000"/>
              </a:schemeClr>
            </a:gs>
            <a:gs pos="100000">
              <a:schemeClr val="accent4">
                <a:hueOff val="0"/>
                <a:satOff val="0"/>
                <a:lumOff val="0"/>
                <a:alphaOff val="0"/>
                <a:shade val="94000"/>
                <a:lumMod val="88000"/>
              </a:schemeClr>
            </a:gs>
          </a:gsLst>
          <a:lin ang="5400000" scaled="0"/>
        </a:gradFill>
        <a:ln>
          <a:no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1" kern="1200"/>
            <a:t>Problem Statement and Space</a:t>
          </a:r>
          <a:endParaRPr lang="en-US" sz="2300" kern="1200"/>
        </a:p>
      </dsp:txBody>
      <dsp:txXfrm>
        <a:off x="26930" y="113696"/>
        <a:ext cx="10638443" cy="497795"/>
      </dsp:txXfrm>
    </dsp:sp>
    <dsp:sp modelId="{4B970B14-D498-4344-861E-EA64EC6F2F62}">
      <dsp:nvSpPr>
        <dsp:cNvPr id="0" name=""/>
        <dsp:cNvSpPr/>
      </dsp:nvSpPr>
      <dsp:spPr>
        <a:xfrm>
          <a:off x="0" y="638421"/>
          <a:ext cx="10692303" cy="1190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9481" tIns="29210" rIns="163576" bIns="29210" numCol="1" spcCol="1270" anchor="t" anchorCtr="0">
          <a:noAutofit/>
        </a:bodyPr>
        <a:lstStyle/>
        <a:p>
          <a:pPr marL="171450" lvl="1" indent="-171450" algn="l" defTabSz="800100" rtl="0">
            <a:lnSpc>
              <a:spcPct val="90000"/>
            </a:lnSpc>
            <a:spcBef>
              <a:spcPct val="0"/>
            </a:spcBef>
            <a:spcAft>
              <a:spcPct val="20000"/>
            </a:spcAft>
            <a:buFont typeface="Wingdings" panose="05000000000000000000" pitchFamily="2" charset="2"/>
            <a:buChar char="Ø"/>
          </a:pPr>
          <a:r>
            <a:rPr lang="en-US" sz="1800" kern="1200"/>
            <a:t>Contrail: Manmade cirrus clouds produced by aircrafts flying through super ice saturated regions</a:t>
          </a:r>
          <a:r>
            <a:rPr lang="en-US" sz="1800" kern="1200">
              <a:latin typeface="Century Gothic" panose="020B0502020202020204"/>
            </a:rPr>
            <a:t> </a:t>
          </a:r>
          <a:endParaRPr lang="en-US" sz="1800" kern="1200"/>
        </a:p>
        <a:p>
          <a:pPr marL="171450" lvl="1" indent="-171450" algn="l" defTabSz="800100" rtl="0">
            <a:lnSpc>
              <a:spcPct val="90000"/>
            </a:lnSpc>
            <a:spcBef>
              <a:spcPct val="0"/>
            </a:spcBef>
            <a:spcAft>
              <a:spcPct val="20000"/>
            </a:spcAft>
            <a:buFont typeface="Wingdings" panose="05000000000000000000" pitchFamily="2" charset="2"/>
            <a:buChar char="Ø"/>
          </a:pPr>
          <a:r>
            <a:rPr lang="en-US" sz="1800" kern="1200"/>
            <a:t>Reflect both short wave and long wave radiation</a:t>
          </a:r>
          <a:r>
            <a:rPr lang="en-US" sz="1800" kern="1200">
              <a:latin typeface="Century Gothic" panose="020B0502020202020204"/>
            </a:rPr>
            <a:t> </a:t>
          </a:r>
          <a:endParaRPr lang="en-US" sz="1800" kern="1200"/>
        </a:p>
        <a:p>
          <a:pPr marL="171450" lvl="1" indent="-171450" algn="l" defTabSz="800100" rtl="0">
            <a:lnSpc>
              <a:spcPct val="90000"/>
            </a:lnSpc>
            <a:spcBef>
              <a:spcPct val="0"/>
            </a:spcBef>
            <a:spcAft>
              <a:spcPct val="20000"/>
            </a:spcAft>
            <a:buFont typeface="Wingdings" panose="05000000000000000000" pitchFamily="2" charset="2"/>
            <a:buChar char="Ø"/>
          </a:pPr>
          <a:r>
            <a:rPr lang="en-US" sz="1800" kern="1200"/>
            <a:t>Aircraft effects on global heating</a:t>
          </a:r>
          <a:r>
            <a:rPr lang="en-US" sz="1800" kern="1200">
              <a:latin typeface="Century Gothic" panose="020B0502020202020204"/>
            </a:rPr>
            <a:t> </a:t>
          </a:r>
          <a:endParaRPr lang="en-US" sz="1800" kern="1200"/>
        </a:p>
      </dsp:txBody>
      <dsp:txXfrm>
        <a:off x="0" y="638421"/>
        <a:ext cx="10692303" cy="1190250"/>
      </dsp:txXfrm>
    </dsp:sp>
    <dsp:sp modelId="{4BD0CD9A-A7DF-450D-82C3-96CAF12B5F04}">
      <dsp:nvSpPr>
        <dsp:cNvPr id="0" name=""/>
        <dsp:cNvSpPr/>
      </dsp:nvSpPr>
      <dsp:spPr>
        <a:xfrm>
          <a:off x="0" y="1828671"/>
          <a:ext cx="10692303" cy="551655"/>
        </a:xfrm>
        <a:prstGeom prst="roundRect">
          <a:avLst/>
        </a:prstGeom>
        <a:gradFill rotWithShape="0">
          <a:gsLst>
            <a:gs pos="0">
              <a:schemeClr val="accent4">
                <a:hueOff val="1221077"/>
                <a:satOff val="-46523"/>
                <a:lumOff val="23135"/>
                <a:alphaOff val="0"/>
                <a:tint val="98000"/>
                <a:hueMod val="94000"/>
                <a:satMod val="130000"/>
                <a:lumMod val="128000"/>
              </a:schemeClr>
            </a:gs>
            <a:gs pos="100000">
              <a:schemeClr val="accent4">
                <a:hueOff val="1221077"/>
                <a:satOff val="-46523"/>
                <a:lumOff val="23135"/>
                <a:alphaOff val="0"/>
                <a:shade val="94000"/>
                <a:lumMod val="88000"/>
              </a:schemeClr>
            </a:gs>
          </a:gsLst>
          <a:lin ang="5400000" scaled="0"/>
        </a:gradFill>
        <a:ln>
          <a:no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1" kern="1200"/>
            <a:t>Solution </a:t>
          </a:r>
          <a:endParaRPr lang="en-US" sz="2300" kern="1200"/>
        </a:p>
      </dsp:txBody>
      <dsp:txXfrm>
        <a:off x="26930" y="1855601"/>
        <a:ext cx="10638443" cy="497795"/>
      </dsp:txXfrm>
    </dsp:sp>
    <dsp:sp modelId="{61270659-DA80-4D69-8597-B1A830C88B5E}">
      <dsp:nvSpPr>
        <dsp:cNvPr id="0" name=""/>
        <dsp:cNvSpPr/>
      </dsp:nvSpPr>
      <dsp:spPr>
        <a:xfrm>
          <a:off x="0" y="2380326"/>
          <a:ext cx="10692303" cy="1761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9481" tIns="29210" rIns="163576" bIns="29210" numCol="1" spcCol="1270" anchor="t" anchorCtr="0">
          <a:noAutofit/>
        </a:bodyPr>
        <a:lstStyle/>
        <a:p>
          <a:pPr marL="171450" lvl="1" indent="-171450" algn="l" defTabSz="800100">
            <a:lnSpc>
              <a:spcPct val="90000"/>
            </a:lnSpc>
            <a:spcBef>
              <a:spcPct val="0"/>
            </a:spcBef>
            <a:spcAft>
              <a:spcPct val="20000"/>
            </a:spcAft>
            <a:buFont typeface="Wingdings" panose="05000000000000000000" pitchFamily="2" charset="2"/>
            <a:buChar char="Ø"/>
          </a:pPr>
          <a:r>
            <a:rPr lang="en-US" sz="1800" kern="1200"/>
            <a:t>Use categorization ML methods to label images either "Yes" or "No" contrail</a:t>
          </a:r>
        </a:p>
        <a:p>
          <a:pPr marL="342900" lvl="2" indent="-171450" algn="l" defTabSz="800100" rtl="0">
            <a:lnSpc>
              <a:spcPct val="90000"/>
            </a:lnSpc>
            <a:spcBef>
              <a:spcPct val="0"/>
            </a:spcBef>
            <a:spcAft>
              <a:spcPct val="20000"/>
            </a:spcAft>
            <a:buFont typeface="Wingdings" panose="05000000000000000000" pitchFamily="2" charset="2"/>
            <a:buChar char="Ø"/>
          </a:pPr>
          <a:r>
            <a:rPr lang="en-US" sz="1800" kern="1200"/>
            <a:t>Goal </a:t>
          </a:r>
          <a:r>
            <a:rPr lang="en-US" sz="1800" kern="1200">
              <a:latin typeface="Century Gothic" panose="020B0502020202020204"/>
            </a:rPr>
            <a:t>is</a:t>
          </a:r>
          <a:r>
            <a:rPr lang="en-US" sz="1800" kern="1200"/>
            <a:t> to identify images with contrails to make identification quicker and easier in future research ( human machine pairing) </a:t>
          </a:r>
          <a:r>
            <a:rPr lang="en-US" sz="1800" kern="1200">
              <a:latin typeface="Century Gothic" panose="020B0502020202020204"/>
            </a:rPr>
            <a:t>&amp; </a:t>
          </a:r>
          <a:r>
            <a:rPr lang="en-US" sz="1800" kern="1200"/>
            <a:t>provide evidence </a:t>
          </a:r>
        </a:p>
        <a:p>
          <a:pPr marL="342900" lvl="2" indent="-171450" algn="l" defTabSz="800100" rtl="0">
            <a:lnSpc>
              <a:spcPct val="90000"/>
            </a:lnSpc>
            <a:spcBef>
              <a:spcPct val="0"/>
            </a:spcBef>
            <a:spcAft>
              <a:spcPct val="20000"/>
            </a:spcAft>
            <a:buFont typeface="Wingdings" panose="05000000000000000000" pitchFamily="2" charset="2"/>
            <a:buChar char="Ø"/>
          </a:pPr>
          <a:r>
            <a:rPr lang="en-US" sz="1800" kern="1200"/>
            <a:t>Foundational paper trains </a:t>
          </a:r>
          <a:r>
            <a:rPr lang="en-US" sz="1800" kern="1200">
              <a:latin typeface="Century Gothic" panose="020B0502020202020204"/>
            </a:rPr>
            <a:t>individuals for a</a:t>
          </a:r>
          <a:r>
            <a:rPr lang="en-US" sz="1800" kern="1200"/>
            <a:t> handful of hours and this takes out some guess work </a:t>
          </a:r>
        </a:p>
        <a:p>
          <a:pPr marL="171450" lvl="1" indent="-171450" algn="l" defTabSz="800100">
            <a:lnSpc>
              <a:spcPct val="90000"/>
            </a:lnSpc>
            <a:spcBef>
              <a:spcPct val="0"/>
            </a:spcBef>
            <a:spcAft>
              <a:spcPct val="20000"/>
            </a:spcAft>
            <a:buFont typeface="Wingdings" panose="05000000000000000000" pitchFamily="2" charset="2"/>
            <a:buChar char="Ø"/>
          </a:pPr>
          <a:r>
            <a:rPr lang="en-US" sz="1800" kern="1200"/>
            <a:t>Redirect air traffic to different locations or higher altitudes to reduce contrail production</a:t>
          </a:r>
        </a:p>
      </dsp:txBody>
      <dsp:txXfrm>
        <a:off x="0" y="2380326"/>
        <a:ext cx="10692303" cy="176157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9EC9FB-392B-462B-AEBC-CFFC273C8681}">
      <dsp:nvSpPr>
        <dsp:cNvPr id="0" name=""/>
        <dsp:cNvSpPr/>
      </dsp:nvSpPr>
      <dsp:spPr>
        <a:xfrm>
          <a:off x="0" y="1434574"/>
          <a:ext cx="8994718" cy="0"/>
        </a:xfrm>
        <a:prstGeom prst="line">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16E186B4-9167-4930-8F76-F6DD163DA574}">
      <dsp:nvSpPr>
        <dsp:cNvPr id="0" name=""/>
        <dsp:cNvSpPr/>
      </dsp:nvSpPr>
      <dsp:spPr>
        <a:xfrm rot="8100000">
          <a:off x="49650" y="330613"/>
          <a:ext cx="210994" cy="210994"/>
        </a:xfrm>
        <a:prstGeom prst="teardrop">
          <a:avLst>
            <a:gd name="adj" fmla="val 11500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7EAAD57-18F5-4EFA-B016-25A8B407FA42}">
      <dsp:nvSpPr>
        <dsp:cNvPr id="0" name=""/>
        <dsp:cNvSpPr/>
      </dsp:nvSpPr>
      <dsp:spPr>
        <a:xfrm>
          <a:off x="73090" y="354052"/>
          <a:ext cx="164115" cy="164115"/>
        </a:xfrm>
        <a:prstGeom prst="ellipse">
          <a:avLst/>
        </a:prstGeom>
        <a:solidFill>
          <a:schemeClr val="lt1">
            <a:alpha val="90000"/>
            <a:hueOff val="0"/>
            <a:satOff val="0"/>
            <a:lumOff val="0"/>
            <a:alphaOff val="0"/>
          </a:schemeClr>
        </a:solidFill>
        <a:ln w="15875" cap="rnd" cmpd="sng" algn="ctr">
          <a:noFill/>
          <a:prstDash val="solid"/>
        </a:ln>
        <a:effectLst/>
      </dsp:spPr>
      <dsp:style>
        <a:lnRef idx="2">
          <a:scrgbClr r="0" g="0" b="0"/>
        </a:lnRef>
        <a:fillRef idx="1">
          <a:scrgbClr r="0" g="0" b="0"/>
        </a:fillRef>
        <a:effectRef idx="0">
          <a:scrgbClr r="0" g="0" b="0"/>
        </a:effectRef>
        <a:fontRef idx="minor"/>
      </dsp:style>
    </dsp:sp>
    <dsp:sp modelId="{E615A08A-6F07-4E80-9B97-84DCAC2C359F}">
      <dsp:nvSpPr>
        <dsp:cNvPr id="0" name=""/>
        <dsp:cNvSpPr/>
      </dsp:nvSpPr>
      <dsp:spPr>
        <a:xfrm>
          <a:off x="304343" y="585306"/>
          <a:ext cx="1868117" cy="849267"/>
        </a:xfrm>
        <a:prstGeom prst="rect">
          <a:avLst/>
        </a:prstGeom>
        <a:noFill/>
        <a:ln>
          <a:noFill/>
        </a:ln>
        <a:effectLst/>
      </dsp:spPr>
      <dsp:style>
        <a:lnRef idx="0">
          <a:scrgbClr r="0" g="0" b="0"/>
        </a:lnRef>
        <a:fillRef idx="0">
          <a:scrgbClr r="0" g="0" b="0"/>
        </a:fillRef>
        <a:effectRef idx="0">
          <a:scrgbClr r="0" g="0" b="0"/>
        </a:effectRef>
        <a:fontRef idx="minor"/>
      </dsp:style>
    </dsp:sp>
    <dsp:sp modelId="{2F768D85-C072-45E6-ABED-9FAE411D59C3}">
      <dsp:nvSpPr>
        <dsp:cNvPr id="0" name=""/>
        <dsp:cNvSpPr/>
      </dsp:nvSpPr>
      <dsp:spPr>
        <a:xfrm>
          <a:off x="304343" y="286914"/>
          <a:ext cx="1868117" cy="298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2550" bIns="0" numCol="1" spcCol="1270" anchor="ctr" anchorCtr="0">
          <a:noAutofit/>
        </a:bodyPr>
        <a:lstStyle/>
        <a:p>
          <a:pPr marL="0" lvl="0" indent="0" algn="l" defTabSz="577850">
            <a:lnSpc>
              <a:spcPct val="90000"/>
            </a:lnSpc>
            <a:spcBef>
              <a:spcPct val="0"/>
            </a:spcBef>
            <a:spcAft>
              <a:spcPct val="35000"/>
            </a:spcAft>
            <a:buNone/>
            <a:defRPr b="1"/>
          </a:pPr>
          <a:r>
            <a:rPr lang="en-US" sz="1300" kern="1200">
              <a:latin typeface="Century Gothic" panose="020B0502020202020204"/>
            </a:rPr>
            <a:t>Google Owned Data Set Collection</a:t>
          </a:r>
          <a:endParaRPr lang="en-US" sz="1300" kern="1200"/>
        </a:p>
      </dsp:txBody>
      <dsp:txXfrm>
        <a:off x="304343" y="286914"/>
        <a:ext cx="1868117" cy="298391"/>
      </dsp:txXfrm>
    </dsp:sp>
    <dsp:sp modelId="{34DD94B0-582D-4E72-A949-35571877E86B}">
      <dsp:nvSpPr>
        <dsp:cNvPr id="0" name=""/>
        <dsp:cNvSpPr/>
      </dsp:nvSpPr>
      <dsp:spPr>
        <a:xfrm>
          <a:off x="155147" y="585306"/>
          <a:ext cx="0" cy="849267"/>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3F4C330-514D-48D7-A67A-DB8A556EABA3}">
      <dsp:nvSpPr>
        <dsp:cNvPr id="0" name=""/>
        <dsp:cNvSpPr/>
      </dsp:nvSpPr>
      <dsp:spPr>
        <a:xfrm>
          <a:off x="128292" y="1407718"/>
          <a:ext cx="53710" cy="53710"/>
        </a:xfrm>
        <a:prstGeom prst="ellipse">
          <a:avLst/>
        </a:prstGeom>
        <a:solidFill>
          <a:schemeClr val="accent2">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110C6F3-1A85-4D83-8D79-8973F42532E8}">
      <dsp:nvSpPr>
        <dsp:cNvPr id="0" name=""/>
        <dsp:cNvSpPr/>
      </dsp:nvSpPr>
      <dsp:spPr>
        <a:xfrm rot="18900000">
          <a:off x="1171662" y="2327540"/>
          <a:ext cx="210994" cy="210994"/>
        </a:xfrm>
        <a:prstGeom prst="teardrop">
          <a:avLst>
            <a:gd name="adj" fmla="val 115000"/>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6D0B726-23F5-4D3C-965B-D36F7CE268FD}">
      <dsp:nvSpPr>
        <dsp:cNvPr id="0" name=""/>
        <dsp:cNvSpPr/>
      </dsp:nvSpPr>
      <dsp:spPr>
        <a:xfrm>
          <a:off x="1195101" y="2350979"/>
          <a:ext cx="164115" cy="164115"/>
        </a:xfrm>
        <a:prstGeom prst="ellipse">
          <a:avLst/>
        </a:prstGeom>
        <a:solidFill>
          <a:schemeClr val="lt1">
            <a:alpha val="90000"/>
            <a:hueOff val="0"/>
            <a:satOff val="0"/>
            <a:lumOff val="0"/>
            <a:alphaOff val="0"/>
          </a:schemeClr>
        </a:solidFill>
        <a:ln w="15875" cap="rnd" cmpd="sng" algn="ctr">
          <a:noFill/>
          <a:prstDash val="solid"/>
        </a:ln>
        <a:effectLst/>
      </dsp:spPr>
      <dsp:style>
        <a:lnRef idx="2">
          <a:scrgbClr r="0" g="0" b="0"/>
        </a:lnRef>
        <a:fillRef idx="1">
          <a:scrgbClr r="0" g="0" b="0"/>
        </a:fillRef>
        <a:effectRef idx="0">
          <a:scrgbClr r="0" g="0" b="0"/>
        </a:effectRef>
        <a:fontRef idx="minor"/>
      </dsp:style>
    </dsp:sp>
    <dsp:sp modelId="{A593BEA9-DA7A-4C56-9AF8-CC8E7E243C36}">
      <dsp:nvSpPr>
        <dsp:cNvPr id="0" name=""/>
        <dsp:cNvSpPr/>
      </dsp:nvSpPr>
      <dsp:spPr>
        <a:xfrm>
          <a:off x="1426355" y="1434574"/>
          <a:ext cx="1868117" cy="849267"/>
        </a:xfrm>
        <a:prstGeom prst="rect">
          <a:avLst/>
        </a:prstGeom>
        <a:noFill/>
        <a:ln>
          <a:noFill/>
        </a:ln>
        <a:effectLst/>
      </dsp:spPr>
      <dsp:style>
        <a:lnRef idx="0">
          <a:scrgbClr r="0" g="0" b="0"/>
        </a:lnRef>
        <a:fillRef idx="0">
          <a:scrgbClr r="0" g="0" b="0"/>
        </a:fillRef>
        <a:effectRef idx="0">
          <a:scrgbClr r="0" g="0" b="0"/>
        </a:effectRef>
        <a:fontRef idx="minor"/>
      </dsp:style>
    </dsp:sp>
    <dsp:sp modelId="{81F1AD95-1023-4BDC-9BE9-E99CCCA9237F}">
      <dsp:nvSpPr>
        <dsp:cNvPr id="0" name=""/>
        <dsp:cNvSpPr/>
      </dsp:nvSpPr>
      <dsp:spPr>
        <a:xfrm>
          <a:off x="1426355" y="2283841"/>
          <a:ext cx="1868117" cy="298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2550" bIns="0" numCol="1" spcCol="1270" anchor="ctr" anchorCtr="0">
          <a:noAutofit/>
        </a:bodyPr>
        <a:lstStyle/>
        <a:p>
          <a:pPr marL="0" lvl="0" indent="0" algn="l" defTabSz="577850">
            <a:lnSpc>
              <a:spcPct val="90000"/>
            </a:lnSpc>
            <a:spcBef>
              <a:spcPct val="0"/>
            </a:spcBef>
            <a:spcAft>
              <a:spcPct val="35000"/>
            </a:spcAft>
            <a:buNone/>
            <a:defRPr b="1"/>
          </a:pPr>
          <a:r>
            <a:rPr lang="en-US" sz="1300" kern="1200">
              <a:latin typeface="Century Gothic" panose="020B0502020202020204"/>
            </a:rPr>
            <a:t>Split into Pos/Neg Folders</a:t>
          </a:r>
          <a:endParaRPr lang="en-US" sz="1300" kern="1200"/>
        </a:p>
      </dsp:txBody>
      <dsp:txXfrm>
        <a:off x="1426355" y="2283841"/>
        <a:ext cx="1868117" cy="298391"/>
      </dsp:txXfrm>
    </dsp:sp>
    <dsp:sp modelId="{87973939-512F-495F-A674-EFCEA306E9FD}">
      <dsp:nvSpPr>
        <dsp:cNvPr id="0" name=""/>
        <dsp:cNvSpPr/>
      </dsp:nvSpPr>
      <dsp:spPr>
        <a:xfrm>
          <a:off x="1277159" y="1434574"/>
          <a:ext cx="0" cy="849267"/>
        </a:xfrm>
        <a:prstGeom prst="line">
          <a:avLst/>
        </a:prstGeom>
        <a:noFill/>
        <a:ln w="12700" cap="rnd"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F71B9BF-85D2-469C-98E8-A51F1FB6E847}">
      <dsp:nvSpPr>
        <dsp:cNvPr id="0" name=""/>
        <dsp:cNvSpPr/>
      </dsp:nvSpPr>
      <dsp:spPr>
        <a:xfrm>
          <a:off x="1250304" y="1407718"/>
          <a:ext cx="53710" cy="53710"/>
        </a:xfrm>
        <a:prstGeom prst="ellipse">
          <a:avLst/>
        </a:prstGeom>
        <a:solidFill>
          <a:schemeClr val="accent3">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4216F0D-E1E8-49A1-9DAD-4AC58C0C5DF9}">
      <dsp:nvSpPr>
        <dsp:cNvPr id="0" name=""/>
        <dsp:cNvSpPr/>
      </dsp:nvSpPr>
      <dsp:spPr>
        <a:xfrm rot="8100000">
          <a:off x="2293673" y="330613"/>
          <a:ext cx="210994" cy="210994"/>
        </a:xfrm>
        <a:prstGeom prst="teardrop">
          <a:avLst>
            <a:gd name="adj" fmla="val 115000"/>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74CD3DE-5219-4D38-A890-B32C107EEB1A}">
      <dsp:nvSpPr>
        <dsp:cNvPr id="0" name=""/>
        <dsp:cNvSpPr/>
      </dsp:nvSpPr>
      <dsp:spPr>
        <a:xfrm>
          <a:off x="2317113" y="354052"/>
          <a:ext cx="164115" cy="164115"/>
        </a:xfrm>
        <a:prstGeom prst="ellipse">
          <a:avLst/>
        </a:prstGeom>
        <a:solidFill>
          <a:schemeClr val="lt1">
            <a:alpha val="90000"/>
            <a:hueOff val="0"/>
            <a:satOff val="0"/>
            <a:lumOff val="0"/>
            <a:alphaOff val="0"/>
          </a:schemeClr>
        </a:solidFill>
        <a:ln w="15875" cap="rnd" cmpd="sng" algn="ctr">
          <a:noFill/>
          <a:prstDash val="solid"/>
        </a:ln>
        <a:effectLst/>
      </dsp:spPr>
      <dsp:style>
        <a:lnRef idx="2">
          <a:scrgbClr r="0" g="0" b="0"/>
        </a:lnRef>
        <a:fillRef idx="1">
          <a:scrgbClr r="0" g="0" b="0"/>
        </a:fillRef>
        <a:effectRef idx="0">
          <a:scrgbClr r="0" g="0" b="0"/>
        </a:effectRef>
        <a:fontRef idx="minor"/>
      </dsp:style>
    </dsp:sp>
    <dsp:sp modelId="{630D07EA-8578-42AA-B9DA-D1ADA662A0A4}">
      <dsp:nvSpPr>
        <dsp:cNvPr id="0" name=""/>
        <dsp:cNvSpPr/>
      </dsp:nvSpPr>
      <dsp:spPr>
        <a:xfrm>
          <a:off x="2548366" y="585306"/>
          <a:ext cx="1868117" cy="849267"/>
        </a:xfrm>
        <a:prstGeom prst="rect">
          <a:avLst/>
        </a:prstGeom>
        <a:noFill/>
        <a:ln>
          <a:noFill/>
        </a:ln>
        <a:effectLst/>
      </dsp:spPr>
      <dsp:style>
        <a:lnRef idx="0">
          <a:scrgbClr r="0" g="0" b="0"/>
        </a:lnRef>
        <a:fillRef idx="0">
          <a:scrgbClr r="0" g="0" b="0"/>
        </a:fillRef>
        <a:effectRef idx="0">
          <a:scrgbClr r="0" g="0" b="0"/>
        </a:effectRef>
        <a:fontRef idx="minor"/>
      </dsp:style>
    </dsp:sp>
    <dsp:sp modelId="{31E49B96-649E-4811-A101-D732E7C65788}">
      <dsp:nvSpPr>
        <dsp:cNvPr id="0" name=""/>
        <dsp:cNvSpPr/>
      </dsp:nvSpPr>
      <dsp:spPr>
        <a:xfrm>
          <a:off x="2548366" y="286914"/>
          <a:ext cx="1868117" cy="298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2550" bIns="0" numCol="1" spcCol="1270" anchor="ctr" anchorCtr="0">
          <a:noAutofit/>
        </a:bodyPr>
        <a:lstStyle/>
        <a:p>
          <a:pPr marL="0" lvl="0" indent="0" algn="l" defTabSz="577850">
            <a:lnSpc>
              <a:spcPct val="90000"/>
            </a:lnSpc>
            <a:spcBef>
              <a:spcPct val="0"/>
            </a:spcBef>
            <a:spcAft>
              <a:spcPct val="35000"/>
            </a:spcAft>
            <a:buNone/>
            <a:defRPr b="1"/>
          </a:pPr>
          <a:r>
            <a:rPr lang="en-US" sz="1300" kern="1200">
              <a:latin typeface="Century Gothic" panose="020B0502020202020204"/>
            </a:rPr>
            <a:t>TIF to JPEG</a:t>
          </a:r>
          <a:endParaRPr lang="en-US" sz="1300" kern="1200"/>
        </a:p>
      </dsp:txBody>
      <dsp:txXfrm>
        <a:off x="2548366" y="286914"/>
        <a:ext cx="1868117" cy="298391"/>
      </dsp:txXfrm>
    </dsp:sp>
    <dsp:sp modelId="{18CCE021-9E19-40E1-977E-B36A6CC6DF7E}">
      <dsp:nvSpPr>
        <dsp:cNvPr id="0" name=""/>
        <dsp:cNvSpPr/>
      </dsp:nvSpPr>
      <dsp:spPr>
        <a:xfrm>
          <a:off x="2399171" y="585306"/>
          <a:ext cx="0" cy="849267"/>
        </a:xfrm>
        <a:prstGeom prst="line">
          <a:avLst/>
        </a:prstGeom>
        <a:noFill/>
        <a:ln w="12700" cap="rnd" cmpd="sng" algn="ctr">
          <a:solidFill>
            <a:schemeClr val="accent4">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114F4A0-A686-4721-BBA9-66E78B27E95B}">
      <dsp:nvSpPr>
        <dsp:cNvPr id="0" name=""/>
        <dsp:cNvSpPr/>
      </dsp:nvSpPr>
      <dsp:spPr>
        <a:xfrm>
          <a:off x="2372316" y="1407718"/>
          <a:ext cx="53710" cy="53710"/>
        </a:xfrm>
        <a:prstGeom prst="ellipse">
          <a:avLst/>
        </a:prstGeom>
        <a:solidFill>
          <a:schemeClr val="accent4">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31278ED-9FF4-4903-83B9-B1E512B27499}">
      <dsp:nvSpPr>
        <dsp:cNvPr id="0" name=""/>
        <dsp:cNvSpPr/>
      </dsp:nvSpPr>
      <dsp:spPr>
        <a:xfrm rot="18900000">
          <a:off x="3415685" y="2327540"/>
          <a:ext cx="210994" cy="210994"/>
        </a:xfrm>
        <a:prstGeom prst="teardrop">
          <a:avLst>
            <a:gd name="adj" fmla="val 115000"/>
          </a:avLst>
        </a:prstGeom>
        <a:solidFill>
          <a:schemeClr val="accent5">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4BE7C3-CBD6-4BBE-A51A-0A3A5DAB96C8}">
      <dsp:nvSpPr>
        <dsp:cNvPr id="0" name=""/>
        <dsp:cNvSpPr/>
      </dsp:nvSpPr>
      <dsp:spPr>
        <a:xfrm>
          <a:off x="3439125" y="2350979"/>
          <a:ext cx="164115" cy="164115"/>
        </a:xfrm>
        <a:prstGeom prst="ellipse">
          <a:avLst/>
        </a:prstGeom>
        <a:solidFill>
          <a:schemeClr val="lt1">
            <a:alpha val="90000"/>
            <a:hueOff val="0"/>
            <a:satOff val="0"/>
            <a:lumOff val="0"/>
            <a:alphaOff val="0"/>
          </a:schemeClr>
        </a:solidFill>
        <a:ln w="15875" cap="rnd" cmpd="sng" algn="ctr">
          <a:noFill/>
          <a:prstDash val="solid"/>
        </a:ln>
        <a:effectLst/>
      </dsp:spPr>
      <dsp:style>
        <a:lnRef idx="2">
          <a:scrgbClr r="0" g="0" b="0"/>
        </a:lnRef>
        <a:fillRef idx="1">
          <a:scrgbClr r="0" g="0" b="0"/>
        </a:fillRef>
        <a:effectRef idx="0">
          <a:scrgbClr r="0" g="0" b="0"/>
        </a:effectRef>
        <a:fontRef idx="minor"/>
      </dsp:style>
    </dsp:sp>
    <dsp:sp modelId="{0DBED4CB-F27A-41AB-878E-979B649695EE}">
      <dsp:nvSpPr>
        <dsp:cNvPr id="0" name=""/>
        <dsp:cNvSpPr/>
      </dsp:nvSpPr>
      <dsp:spPr>
        <a:xfrm>
          <a:off x="3670378" y="1434574"/>
          <a:ext cx="1868117" cy="849267"/>
        </a:xfrm>
        <a:prstGeom prst="rect">
          <a:avLst/>
        </a:prstGeom>
        <a:noFill/>
        <a:ln>
          <a:noFill/>
        </a:ln>
        <a:effectLst/>
      </dsp:spPr>
      <dsp:style>
        <a:lnRef idx="0">
          <a:scrgbClr r="0" g="0" b="0"/>
        </a:lnRef>
        <a:fillRef idx="0">
          <a:scrgbClr r="0" g="0" b="0"/>
        </a:fillRef>
        <a:effectRef idx="0">
          <a:scrgbClr r="0" g="0" b="0"/>
        </a:effectRef>
        <a:fontRef idx="minor"/>
      </dsp:style>
    </dsp:sp>
    <dsp:sp modelId="{F10A8182-0FBF-4626-9727-6DEB94CB3421}">
      <dsp:nvSpPr>
        <dsp:cNvPr id="0" name=""/>
        <dsp:cNvSpPr/>
      </dsp:nvSpPr>
      <dsp:spPr>
        <a:xfrm>
          <a:off x="3670378" y="2283841"/>
          <a:ext cx="1868117" cy="298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2550" bIns="0" numCol="1" spcCol="1270" anchor="ctr" anchorCtr="0">
          <a:noAutofit/>
        </a:bodyPr>
        <a:lstStyle/>
        <a:p>
          <a:pPr marL="0" lvl="0" indent="0" algn="l" defTabSz="577850">
            <a:lnSpc>
              <a:spcPct val="90000"/>
            </a:lnSpc>
            <a:spcBef>
              <a:spcPct val="0"/>
            </a:spcBef>
            <a:spcAft>
              <a:spcPct val="35000"/>
            </a:spcAft>
            <a:buNone/>
            <a:defRPr b="1"/>
          </a:pPr>
          <a:r>
            <a:rPr lang="en-US" sz="1300" b="1" kern="1200">
              <a:latin typeface="Century Gothic" panose="020B0502020202020204"/>
            </a:rPr>
            <a:t>Training &amp; Testing Sets</a:t>
          </a:r>
          <a:endParaRPr lang="en-US" sz="1300" b="1" kern="1200"/>
        </a:p>
      </dsp:txBody>
      <dsp:txXfrm>
        <a:off x="3670378" y="2283841"/>
        <a:ext cx="1868117" cy="298391"/>
      </dsp:txXfrm>
    </dsp:sp>
    <dsp:sp modelId="{B453CEAC-5CCD-4A87-9605-2F7F456D4634}">
      <dsp:nvSpPr>
        <dsp:cNvPr id="0" name=""/>
        <dsp:cNvSpPr/>
      </dsp:nvSpPr>
      <dsp:spPr>
        <a:xfrm>
          <a:off x="3521182" y="1434574"/>
          <a:ext cx="0" cy="849267"/>
        </a:xfrm>
        <a:prstGeom prst="line">
          <a:avLst/>
        </a:prstGeom>
        <a:noFill/>
        <a:ln w="12700"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C9803FB-3EFA-487F-ADA0-E86791B9D1C9}">
      <dsp:nvSpPr>
        <dsp:cNvPr id="0" name=""/>
        <dsp:cNvSpPr/>
      </dsp:nvSpPr>
      <dsp:spPr>
        <a:xfrm>
          <a:off x="3494327" y="1407718"/>
          <a:ext cx="53710" cy="53710"/>
        </a:xfrm>
        <a:prstGeom prst="ellipse">
          <a:avLst/>
        </a:prstGeom>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A4C3419-476C-4789-89B4-B6313E37CA85}">
      <dsp:nvSpPr>
        <dsp:cNvPr id="0" name=""/>
        <dsp:cNvSpPr/>
      </dsp:nvSpPr>
      <dsp:spPr>
        <a:xfrm rot="8100000">
          <a:off x="4537697" y="330613"/>
          <a:ext cx="210994" cy="210994"/>
        </a:xfrm>
        <a:prstGeom prst="teardrop">
          <a:avLst>
            <a:gd name="adj" fmla="val 115000"/>
          </a:avLst>
        </a:prstGeom>
        <a:solidFill>
          <a:schemeClr val="accent6">
            <a:hueOff val="0"/>
            <a:satOff val="0"/>
            <a:lumOff val="0"/>
            <a:alphaOff val="0"/>
          </a:schemeClr>
        </a:solidFill>
        <a:ln w="1587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E4D0A0C-612B-4352-B1B2-111B622D0D5D}">
      <dsp:nvSpPr>
        <dsp:cNvPr id="0" name=""/>
        <dsp:cNvSpPr/>
      </dsp:nvSpPr>
      <dsp:spPr>
        <a:xfrm>
          <a:off x="4561137" y="354052"/>
          <a:ext cx="164115" cy="164115"/>
        </a:xfrm>
        <a:prstGeom prst="ellipse">
          <a:avLst/>
        </a:prstGeom>
        <a:solidFill>
          <a:schemeClr val="lt1">
            <a:alpha val="90000"/>
            <a:hueOff val="0"/>
            <a:satOff val="0"/>
            <a:lumOff val="0"/>
            <a:alphaOff val="0"/>
          </a:schemeClr>
        </a:solidFill>
        <a:ln w="15875" cap="rnd" cmpd="sng" algn="ctr">
          <a:noFill/>
          <a:prstDash val="solid"/>
        </a:ln>
        <a:effectLst/>
      </dsp:spPr>
      <dsp:style>
        <a:lnRef idx="2">
          <a:scrgbClr r="0" g="0" b="0"/>
        </a:lnRef>
        <a:fillRef idx="1">
          <a:scrgbClr r="0" g="0" b="0"/>
        </a:fillRef>
        <a:effectRef idx="0">
          <a:scrgbClr r="0" g="0" b="0"/>
        </a:effectRef>
        <a:fontRef idx="minor"/>
      </dsp:style>
    </dsp:sp>
    <dsp:sp modelId="{FE122806-A685-4711-93C4-ACD95DCF1BD3}">
      <dsp:nvSpPr>
        <dsp:cNvPr id="0" name=""/>
        <dsp:cNvSpPr/>
      </dsp:nvSpPr>
      <dsp:spPr>
        <a:xfrm>
          <a:off x="4792390" y="585306"/>
          <a:ext cx="1868117" cy="849267"/>
        </a:xfrm>
        <a:prstGeom prst="rect">
          <a:avLst/>
        </a:prstGeom>
        <a:noFill/>
        <a:ln>
          <a:noFill/>
        </a:ln>
        <a:effectLst/>
      </dsp:spPr>
      <dsp:style>
        <a:lnRef idx="0">
          <a:scrgbClr r="0" g="0" b="0"/>
        </a:lnRef>
        <a:fillRef idx="0">
          <a:scrgbClr r="0" g="0" b="0"/>
        </a:fillRef>
        <a:effectRef idx="0">
          <a:scrgbClr r="0" g="0" b="0"/>
        </a:effectRef>
        <a:fontRef idx="minor"/>
      </dsp:style>
    </dsp:sp>
    <dsp:sp modelId="{E79E6B3F-4066-4431-B781-E5A75EC5D742}">
      <dsp:nvSpPr>
        <dsp:cNvPr id="0" name=""/>
        <dsp:cNvSpPr/>
      </dsp:nvSpPr>
      <dsp:spPr>
        <a:xfrm>
          <a:off x="4792390" y="286914"/>
          <a:ext cx="1868117" cy="298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2550" bIns="0" numCol="1" spcCol="1270" anchor="ctr" anchorCtr="0">
          <a:noAutofit/>
        </a:bodyPr>
        <a:lstStyle/>
        <a:p>
          <a:pPr marL="0" lvl="0" indent="0" algn="l" defTabSz="577850">
            <a:lnSpc>
              <a:spcPct val="90000"/>
            </a:lnSpc>
            <a:spcBef>
              <a:spcPct val="0"/>
            </a:spcBef>
            <a:spcAft>
              <a:spcPct val="35000"/>
            </a:spcAft>
            <a:buNone/>
            <a:defRPr b="1"/>
          </a:pPr>
          <a:r>
            <a:rPr lang="en-US" sz="1300" b="1" kern="1200">
              <a:latin typeface="Century Gothic" panose="020B0502020202020204"/>
            </a:rPr>
            <a:t>Binary Classification Models</a:t>
          </a:r>
        </a:p>
      </dsp:txBody>
      <dsp:txXfrm>
        <a:off x="4792390" y="286914"/>
        <a:ext cx="1868117" cy="298391"/>
      </dsp:txXfrm>
    </dsp:sp>
    <dsp:sp modelId="{C39010B2-6142-4DA9-8BF4-C02009718D4F}">
      <dsp:nvSpPr>
        <dsp:cNvPr id="0" name=""/>
        <dsp:cNvSpPr/>
      </dsp:nvSpPr>
      <dsp:spPr>
        <a:xfrm>
          <a:off x="4643194" y="585306"/>
          <a:ext cx="0" cy="849267"/>
        </a:xfrm>
        <a:prstGeom prst="line">
          <a:avLst/>
        </a:prstGeom>
        <a:noFill/>
        <a:ln w="12700" cap="rnd" cmpd="sng" algn="ctr">
          <a:solidFill>
            <a:schemeClr val="accent6">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0AB034A-7800-4895-B855-870720B71A8D}">
      <dsp:nvSpPr>
        <dsp:cNvPr id="0" name=""/>
        <dsp:cNvSpPr/>
      </dsp:nvSpPr>
      <dsp:spPr>
        <a:xfrm>
          <a:off x="4616339" y="1407718"/>
          <a:ext cx="53710" cy="53710"/>
        </a:xfrm>
        <a:prstGeom prst="ellipse">
          <a:avLst/>
        </a:prstGeom>
        <a:solidFill>
          <a:schemeClr val="accent6">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5283D5-8E31-4119-8E49-4F6395FA86B9}">
      <dsp:nvSpPr>
        <dsp:cNvPr id="0" name=""/>
        <dsp:cNvSpPr/>
      </dsp:nvSpPr>
      <dsp:spPr>
        <a:xfrm rot="18900000">
          <a:off x="5659709" y="2327540"/>
          <a:ext cx="210994" cy="210994"/>
        </a:xfrm>
        <a:prstGeom prst="teardrop">
          <a:avLst>
            <a:gd name="adj" fmla="val 11500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1235BCC-7796-4CEE-970F-DF9231A4736C}">
      <dsp:nvSpPr>
        <dsp:cNvPr id="0" name=""/>
        <dsp:cNvSpPr/>
      </dsp:nvSpPr>
      <dsp:spPr>
        <a:xfrm>
          <a:off x="5683148" y="2350979"/>
          <a:ext cx="164115" cy="164115"/>
        </a:xfrm>
        <a:prstGeom prst="ellipse">
          <a:avLst/>
        </a:prstGeom>
        <a:solidFill>
          <a:schemeClr val="lt1">
            <a:alpha val="90000"/>
            <a:hueOff val="0"/>
            <a:satOff val="0"/>
            <a:lumOff val="0"/>
            <a:alphaOff val="0"/>
          </a:schemeClr>
        </a:solidFill>
        <a:ln w="15875" cap="rnd" cmpd="sng" algn="ctr">
          <a:noFill/>
          <a:prstDash val="solid"/>
        </a:ln>
        <a:effectLst/>
      </dsp:spPr>
      <dsp:style>
        <a:lnRef idx="2">
          <a:scrgbClr r="0" g="0" b="0"/>
        </a:lnRef>
        <a:fillRef idx="1">
          <a:scrgbClr r="0" g="0" b="0"/>
        </a:fillRef>
        <a:effectRef idx="0">
          <a:scrgbClr r="0" g="0" b="0"/>
        </a:effectRef>
        <a:fontRef idx="minor"/>
      </dsp:style>
    </dsp:sp>
    <dsp:sp modelId="{C33F401C-1263-4DA9-9463-11E668F7FECD}">
      <dsp:nvSpPr>
        <dsp:cNvPr id="0" name=""/>
        <dsp:cNvSpPr/>
      </dsp:nvSpPr>
      <dsp:spPr>
        <a:xfrm>
          <a:off x="5914402" y="1434574"/>
          <a:ext cx="1868117" cy="849267"/>
        </a:xfrm>
        <a:prstGeom prst="rect">
          <a:avLst/>
        </a:prstGeom>
        <a:noFill/>
        <a:ln>
          <a:noFill/>
        </a:ln>
        <a:effectLst/>
      </dsp:spPr>
      <dsp:style>
        <a:lnRef idx="0">
          <a:scrgbClr r="0" g="0" b="0"/>
        </a:lnRef>
        <a:fillRef idx="0">
          <a:scrgbClr r="0" g="0" b="0"/>
        </a:fillRef>
        <a:effectRef idx="0">
          <a:scrgbClr r="0" g="0" b="0"/>
        </a:effectRef>
        <a:fontRef idx="minor"/>
      </dsp:style>
    </dsp:sp>
    <dsp:sp modelId="{0993FBC5-4B11-409B-BFD1-1F08D7228C2C}">
      <dsp:nvSpPr>
        <dsp:cNvPr id="0" name=""/>
        <dsp:cNvSpPr/>
      </dsp:nvSpPr>
      <dsp:spPr>
        <a:xfrm>
          <a:off x="5914402" y="2283841"/>
          <a:ext cx="1868117" cy="298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2550" bIns="0" numCol="1" spcCol="1270" anchor="ctr" anchorCtr="0">
          <a:noAutofit/>
        </a:bodyPr>
        <a:lstStyle/>
        <a:p>
          <a:pPr marL="0" lvl="0" indent="0" algn="l" defTabSz="577850">
            <a:lnSpc>
              <a:spcPct val="90000"/>
            </a:lnSpc>
            <a:spcBef>
              <a:spcPct val="0"/>
            </a:spcBef>
            <a:spcAft>
              <a:spcPct val="35000"/>
            </a:spcAft>
            <a:buNone/>
            <a:defRPr b="1"/>
          </a:pPr>
          <a:r>
            <a:rPr lang="en-US" sz="1300" b="1" kern="1200">
              <a:latin typeface="Century Gothic" panose="020B0502020202020204"/>
            </a:rPr>
            <a:t>Try better models on larger set of data</a:t>
          </a:r>
        </a:p>
      </dsp:txBody>
      <dsp:txXfrm>
        <a:off x="5914402" y="2283841"/>
        <a:ext cx="1868117" cy="298391"/>
      </dsp:txXfrm>
    </dsp:sp>
    <dsp:sp modelId="{EC2DC4DA-2402-4AF4-91EB-2C2F4234B9B4}">
      <dsp:nvSpPr>
        <dsp:cNvPr id="0" name=""/>
        <dsp:cNvSpPr/>
      </dsp:nvSpPr>
      <dsp:spPr>
        <a:xfrm>
          <a:off x="5765206" y="1434574"/>
          <a:ext cx="0" cy="849267"/>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8CD1D9A-D29B-4D56-93B5-3D12FB6464BB}">
      <dsp:nvSpPr>
        <dsp:cNvPr id="0" name=""/>
        <dsp:cNvSpPr/>
      </dsp:nvSpPr>
      <dsp:spPr>
        <a:xfrm>
          <a:off x="5738351" y="1407718"/>
          <a:ext cx="53710" cy="53710"/>
        </a:xfrm>
        <a:prstGeom prst="ellipse">
          <a:avLst/>
        </a:prstGeom>
        <a:solidFill>
          <a:schemeClr val="accent2">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A95EEE5-DB97-4DDD-9233-FC6B1380A86D}">
      <dsp:nvSpPr>
        <dsp:cNvPr id="0" name=""/>
        <dsp:cNvSpPr/>
      </dsp:nvSpPr>
      <dsp:spPr>
        <a:xfrm rot="8100000">
          <a:off x="6781720" y="330613"/>
          <a:ext cx="210994" cy="210994"/>
        </a:xfrm>
        <a:prstGeom prst="teardrop">
          <a:avLst>
            <a:gd name="adj" fmla="val 115000"/>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2F84169-839C-45D1-A155-B05670CE3E4F}">
      <dsp:nvSpPr>
        <dsp:cNvPr id="0" name=""/>
        <dsp:cNvSpPr/>
      </dsp:nvSpPr>
      <dsp:spPr>
        <a:xfrm>
          <a:off x="6805160" y="354052"/>
          <a:ext cx="164115" cy="164115"/>
        </a:xfrm>
        <a:prstGeom prst="ellipse">
          <a:avLst/>
        </a:prstGeom>
        <a:solidFill>
          <a:schemeClr val="lt1">
            <a:alpha val="90000"/>
            <a:hueOff val="0"/>
            <a:satOff val="0"/>
            <a:lumOff val="0"/>
            <a:alphaOff val="0"/>
          </a:schemeClr>
        </a:solidFill>
        <a:ln w="15875" cap="rnd" cmpd="sng" algn="ctr">
          <a:noFill/>
          <a:prstDash val="solid"/>
        </a:ln>
        <a:effectLst/>
      </dsp:spPr>
      <dsp:style>
        <a:lnRef idx="2">
          <a:scrgbClr r="0" g="0" b="0"/>
        </a:lnRef>
        <a:fillRef idx="1">
          <a:scrgbClr r="0" g="0" b="0"/>
        </a:fillRef>
        <a:effectRef idx="0">
          <a:scrgbClr r="0" g="0" b="0"/>
        </a:effectRef>
        <a:fontRef idx="minor"/>
      </dsp:style>
    </dsp:sp>
    <dsp:sp modelId="{67C448A9-FB81-4B2E-AB48-C6A0863A1D85}">
      <dsp:nvSpPr>
        <dsp:cNvPr id="0" name=""/>
        <dsp:cNvSpPr/>
      </dsp:nvSpPr>
      <dsp:spPr>
        <a:xfrm>
          <a:off x="7036413" y="585306"/>
          <a:ext cx="1868117" cy="849267"/>
        </a:xfrm>
        <a:prstGeom prst="rect">
          <a:avLst/>
        </a:prstGeom>
        <a:noFill/>
        <a:ln>
          <a:noFill/>
        </a:ln>
        <a:effectLst/>
      </dsp:spPr>
      <dsp:style>
        <a:lnRef idx="0">
          <a:scrgbClr r="0" g="0" b="0"/>
        </a:lnRef>
        <a:fillRef idx="0">
          <a:scrgbClr r="0" g="0" b="0"/>
        </a:fillRef>
        <a:effectRef idx="0">
          <a:scrgbClr r="0" g="0" b="0"/>
        </a:effectRef>
        <a:fontRef idx="minor"/>
      </dsp:style>
    </dsp:sp>
    <dsp:sp modelId="{354C133C-2379-46D4-A551-10C3EE17DAF0}">
      <dsp:nvSpPr>
        <dsp:cNvPr id="0" name=""/>
        <dsp:cNvSpPr/>
      </dsp:nvSpPr>
      <dsp:spPr>
        <a:xfrm>
          <a:off x="7036413" y="286914"/>
          <a:ext cx="1868117" cy="298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2550" bIns="0" numCol="1" spcCol="1270" anchor="ctr" anchorCtr="0">
          <a:noAutofit/>
        </a:bodyPr>
        <a:lstStyle/>
        <a:p>
          <a:pPr marL="0" lvl="0" indent="0" algn="l" defTabSz="577850">
            <a:lnSpc>
              <a:spcPct val="90000"/>
            </a:lnSpc>
            <a:spcBef>
              <a:spcPct val="0"/>
            </a:spcBef>
            <a:spcAft>
              <a:spcPct val="35000"/>
            </a:spcAft>
            <a:buNone/>
            <a:defRPr b="1"/>
          </a:pPr>
          <a:r>
            <a:rPr lang="en-US" sz="1300" b="1" kern="1200">
              <a:latin typeface="Century Gothic" panose="020B0502020202020204"/>
            </a:rPr>
            <a:t>Try models on test data</a:t>
          </a:r>
        </a:p>
      </dsp:txBody>
      <dsp:txXfrm>
        <a:off x="7036413" y="286914"/>
        <a:ext cx="1868117" cy="298391"/>
      </dsp:txXfrm>
    </dsp:sp>
    <dsp:sp modelId="{35AC616F-DAFA-473C-98DB-2AF9C86B0F6B}">
      <dsp:nvSpPr>
        <dsp:cNvPr id="0" name=""/>
        <dsp:cNvSpPr/>
      </dsp:nvSpPr>
      <dsp:spPr>
        <a:xfrm>
          <a:off x="6887218" y="585306"/>
          <a:ext cx="0" cy="849267"/>
        </a:xfrm>
        <a:prstGeom prst="line">
          <a:avLst/>
        </a:prstGeom>
        <a:noFill/>
        <a:ln w="12700" cap="rnd"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6D040AF8-ADCF-42A3-80F4-ABFA0A033827}">
      <dsp:nvSpPr>
        <dsp:cNvPr id="0" name=""/>
        <dsp:cNvSpPr/>
      </dsp:nvSpPr>
      <dsp:spPr>
        <a:xfrm>
          <a:off x="6860362" y="1407718"/>
          <a:ext cx="53710" cy="53710"/>
        </a:xfrm>
        <a:prstGeom prst="ellipse">
          <a:avLst/>
        </a:prstGeom>
        <a:solidFill>
          <a:schemeClr val="accent3">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070D3B-1BC6-407A-B7DC-6813DAC7070B}" type="datetimeFigureOut">
              <a:rPr lang="en-US" smtClean="0"/>
              <a:t>11/27/2022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77BF9D-71E4-484D-A71B-1F7F01AC329E}" type="slidenum">
              <a:rPr lang="en-US" smtClean="0"/>
              <a:t>‹#›</a:t>
            </a:fld>
            <a:endParaRPr lang="en-US"/>
          </a:p>
        </p:txBody>
      </p:sp>
    </p:spTree>
    <p:extLst>
      <p:ext uri="{BB962C8B-B14F-4D97-AF65-F5344CB8AC3E}">
        <p14:creationId xmlns:p14="http://schemas.microsoft.com/office/powerpoint/2010/main" val="351113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Good Morning and welcome to Team Error-Plane's Fall 2022 Capstone project: Image Processing satellite images for contrails.</a:t>
            </a:r>
          </a:p>
        </p:txBody>
      </p:sp>
      <p:sp>
        <p:nvSpPr>
          <p:cNvPr id="4" name="Slide Number Placeholder 3"/>
          <p:cNvSpPr>
            <a:spLocks noGrp="1"/>
          </p:cNvSpPr>
          <p:nvPr>
            <p:ph type="sldNum" sz="quarter" idx="5"/>
          </p:nvPr>
        </p:nvSpPr>
        <p:spPr/>
        <p:txBody>
          <a:bodyPr/>
          <a:lstStyle/>
          <a:p>
            <a:fld id="{A977BF9D-71E4-484D-A71B-1F7F01AC329E}" type="slidenum">
              <a:rPr lang="en-US" smtClean="0"/>
              <a:t>1</a:t>
            </a:fld>
            <a:endParaRPr lang="en-US"/>
          </a:p>
        </p:txBody>
      </p:sp>
    </p:spTree>
    <p:extLst>
      <p:ext uri="{BB962C8B-B14F-4D97-AF65-F5344CB8AC3E}">
        <p14:creationId xmlns:p14="http://schemas.microsoft.com/office/powerpoint/2010/main" val="13318444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Voice track – The different types of imagery available helped us explore a hypothesis that selective presentation of color or wavelengths in the image may increase contrast, which helps with image detection.</a:t>
            </a:r>
          </a:p>
          <a:p>
            <a:endParaRPr lang="en-US">
              <a:cs typeface="Calibri"/>
            </a:endParaRPr>
          </a:p>
          <a:p>
            <a:r>
              <a:rPr lang="en-US">
                <a:cs typeface="Calibri"/>
              </a:rPr>
              <a:t>The picture on the left is the inference capability which may be a very useful feature. We are able to use this to quickly verify the models against unseen data using a built-in predict method, which runs very quickly.</a:t>
            </a:r>
          </a:p>
        </p:txBody>
      </p:sp>
      <p:sp>
        <p:nvSpPr>
          <p:cNvPr id="4" name="Slide Number Placeholder 3"/>
          <p:cNvSpPr>
            <a:spLocks noGrp="1"/>
          </p:cNvSpPr>
          <p:nvPr>
            <p:ph type="sldNum" sz="quarter" idx="5"/>
          </p:nvPr>
        </p:nvSpPr>
        <p:spPr/>
        <p:txBody>
          <a:bodyPr/>
          <a:lstStyle/>
          <a:p>
            <a:fld id="{A977BF9D-71E4-484D-A71B-1F7F01AC329E}" type="slidenum">
              <a:rPr lang="en-US" smtClean="0"/>
              <a:t>10</a:t>
            </a:fld>
            <a:endParaRPr lang="en-US"/>
          </a:p>
        </p:txBody>
      </p:sp>
    </p:spTree>
    <p:extLst>
      <p:ext uri="{BB962C8B-B14F-4D97-AF65-F5344CB8AC3E}">
        <p14:creationId xmlns:p14="http://schemas.microsoft.com/office/powerpoint/2010/main" val="37533810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Arial" panose="020B0604020202020204" pitchFamily="34" charset="0"/>
              </a:rPr>
              <a:t>Early issues prompted our team to make the effort to import the image files directly into a shared space on Hopper. Utilizing a shared single source of truth cuts down on potential confounding results and potential data leakage. </a:t>
            </a:r>
          </a:p>
          <a:p>
            <a:pPr marL="0" marR="0">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Arial" panose="020B0604020202020204" pitchFamily="34" charset="0"/>
              </a:rPr>
              <a:t>Environmental issues with Hopper arose when installing a major deep learning package, </a:t>
            </a:r>
            <a:r>
              <a:rPr lang="en-US" sz="1800" err="1">
                <a:effectLst/>
                <a:latin typeface="Calibri" panose="020F0502020204030204" pitchFamily="34" charset="0"/>
                <a:ea typeface="Calibri" panose="020F0502020204030204" pitchFamily="34" charset="0"/>
                <a:cs typeface="Arial" panose="020B0604020202020204" pitchFamily="34" charset="0"/>
              </a:rPr>
              <a:t>Keras</a:t>
            </a:r>
            <a:r>
              <a:rPr lang="en-US" sz="1800">
                <a:effectLst/>
                <a:latin typeface="Calibri" panose="020F0502020204030204" pitchFamily="34" charset="0"/>
                <a:ea typeface="Calibri" panose="020F0502020204030204" pitchFamily="34" charset="0"/>
                <a:cs typeface="Arial" panose="020B0604020202020204" pitchFamily="34" charset="0"/>
              </a:rPr>
              <a:t>. This has halted our team's progress until a solution can be found.</a:t>
            </a:r>
          </a:p>
          <a:p>
            <a:endParaRPr lang="en-US"/>
          </a:p>
        </p:txBody>
      </p:sp>
      <p:sp>
        <p:nvSpPr>
          <p:cNvPr id="4" name="Slide Number Placeholder 3"/>
          <p:cNvSpPr>
            <a:spLocks noGrp="1"/>
          </p:cNvSpPr>
          <p:nvPr>
            <p:ph type="sldNum" sz="quarter" idx="5"/>
          </p:nvPr>
        </p:nvSpPr>
        <p:spPr/>
        <p:txBody>
          <a:bodyPr/>
          <a:lstStyle/>
          <a:p>
            <a:fld id="{A977BF9D-71E4-484D-A71B-1F7F01AC329E}" type="slidenum">
              <a:rPr lang="en-US" smtClean="0"/>
              <a:t>11</a:t>
            </a:fld>
            <a:endParaRPr lang="en-US"/>
          </a:p>
        </p:txBody>
      </p:sp>
    </p:spTree>
    <p:extLst>
      <p:ext uri="{BB962C8B-B14F-4D97-AF65-F5344CB8AC3E}">
        <p14:creationId xmlns:p14="http://schemas.microsoft.com/office/powerpoint/2010/main" val="726331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The Hopper Cluster is a batch computing resource available to all faculty and their students at George Mason University. </a:t>
            </a:r>
            <a:r>
              <a:rPr lang="en-US" sz="1800" dirty="0" err="1">
                <a:effectLst/>
                <a:latin typeface="Calibri" panose="020F0502020204030204" pitchFamily="34" charset="0"/>
                <a:ea typeface="Calibri" panose="020F0502020204030204" pitchFamily="34" charset="0"/>
                <a:cs typeface="Arial" panose="020B0604020202020204" pitchFamily="34" charset="0"/>
              </a:rPr>
              <a:t>JupyterLab</a:t>
            </a:r>
            <a:r>
              <a:rPr lang="en-US" sz="1800" dirty="0">
                <a:effectLst/>
                <a:latin typeface="Calibri" panose="020F0502020204030204" pitchFamily="34" charset="0"/>
                <a:ea typeface="Calibri" panose="020F0502020204030204" pitchFamily="34" charset="0"/>
                <a:cs typeface="Arial" panose="020B0604020202020204" pitchFamily="34" charset="0"/>
              </a:rPr>
              <a:t> is available as one of the interactive apps that can be launched directly from the Open OnDemand function of the Office of Research Computing. By having a familiar tool within the computing suite, our team was able to work jointly on this service. The </a:t>
            </a:r>
            <a:r>
              <a:rPr lang="en-US" sz="1800" dirty="0" err="1">
                <a:effectLst/>
                <a:latin typeface="Calibri" panose="020F0502020204030204" pitchFamily="34" charset="0"/>
                <a:ea typeface="Calibri" panose="020F0502020204030204" pitchFamily="34" charset="0"/>
                <a:cs typeface="Arial" panose="020B0604020202020204" pitchFamily="34" charset="0"/>
              </a:rPr>
              <a:t>Jupyter</a:t>
            </a:r>
            <a:r>
              <a:rPr lang="en-US" sz="1800" dirty="0">
                <a:effectLst/>
                <a:latin typeface="Calibri" panose="020F0502020204030204" pitchFamily="34" charset="0"/>
                <a:ea typeface="Calibri" panose="020F0502020204030204" pitchFamily="34" charset="0"/>
                <a:cs typeface="Arial" panose="020B0604020202020204" pitchFamily="34" charset="0"/>
              </a:rPr>
              <a:t> Notebook sessions are interactive and can be run for a maximum of 12 hours at a time. To run longer python jobs, you need to convert your code into a coherent python script that can then be submitted through SLURM.</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Two </a:t>
            </a:r>
            <a:r>
              <a:rPr lang="en-US" sz="1800" dirty="0" err="1">
                <a:effectLst/>
                <a:latin typeface="Calibri" panose="020F0502020204030204" pitchFamily="34" charset="0"/>
                <a:ea typeface="Calibri" panose="020F0502020204030204" pitchFamily="34" charset="0"/>
                <a:cs typeface="Arial" panose="020B0604020202020204" pitchFamily="34" charset="0"/>
              </a:rPr>
              <a:t>Jupyter</a:t>
            </a:r>
            <a:r>
              <a:rPr lang="en-US" sz="1800" dirty="0">
                <a:effectLst/>
                <a:latin typeface="Calibri" panose="020F0502020204030204" pitchFamily="34" charset="0"/>
                <a:ea typeface="Calibri" panose="020F0502020204030204" pitchFamily="34" charset="0"/>
                <a:cs typeface="Arial" panose="020B0604020202020204" pitchFamily="34" charset="0"/>
              </a:rPr>
              <a:t> notebooks were created, one for importing data into Hopper and processing the image files to the correct format and the second for initial modeling purposes. Both notebooks can be seen on our GitHub repository. </a:t>
            </a:r>
          </a:p>
          <a:p>
            <a:endParaRPr lang="en-US" dirty="0"/>
          </a:p>
          <a:p>
            <a:endParaRPr lang="en-US" dirty="0"/>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Blockers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b="1" dirty="0">
              <a:latin typeface="Calibri" panose="020F0502020204030204" pitchFamily="34" charset="0"/>
              <a:cs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dirty="0">
                <a:latin typeface="Calibri" panose="020F0502020204030204" pitchFamily="34" charset="0"/>
                <a:cs typeface="Arial" panose="020B0604020202020204" pitchFamily="34" charset="0"/>
              </a:rPr>
              <a:t>Issues on creating a shared environment across the team</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i="0" u="none" strike="noStrike" cap="none" normalizeH="0" baseline="0" dirty="0">
                <a:ln>
                  <a:noFill/>
                </a:ln>
                <a:solidFill>
                  <a:schemeClr val="tx1"/>
                </a:solidFill>
                <a:effectLst/>
                <a:latin typeface="Calibri" panose="020F0502020204030204" pitchFamily="34" charset="0"/>
                <a:cs typeface="Arial" panose="020B0604020202020204" pitchFamily="34" charset="0"/>
              </a:rPr>
              <a:t>Do we talk about the notebook</a:t>
            </a:r>
            <a:r>
              <a:rPr lang="en-US" altLang="en-US" dirty="0">
                <a:latin typeface="Calibri" panose="020F0502020204030204" pitchFamily="34" charset="0"/>
                <a:cs typeface="Arial" panose="020B0604020202020204" pitchFamily="34" charset="0"/>
              </a:rPr>
              <a:t>s for the add here or somewhere else?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i="0" u="none" strike="noStrike" cap="none" normalizeH="0" baseline="0" dirty="0">
              <a:ln>
                <a:noFill/>
              </a:ln>
              <a:solidFill>
                <a:schemeClr val="tx1"/>
              </a:solidFill>
              <a:effectLst/>
              <a:latin typeface="Calibri" panose="020F0502020204030204" pitchFamily="34" charset="0"/>
              <a:cs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dirty="0">
                <a:latin typeface="Calibri" panose="020F0502020204030204" pitchFamily="34" charset="0"/>
                <a:cs typeface="Arial" panose="020B0604020202020204" pitchFamily="34" charset="0"/>
              </a:rPr>
              <a:t>Shared environment resulted in different errors. Technical issues stuck this effort </a:t>
            </a:r>
          </a:p>
          <a:p>
            <a:endParaRPr lang="en-US" dirty="0"/>
          </a:p>
        </p:txBody>
      </p:sp>
      <p:sp>
        <p:nvSpPr>
          <p:cNvPr id="4" name="Slide Number Placeholder 3"/>
          <p:cNvSpPr>
            <a:spLocks noGrp="1"/>
          </p:cNvSpPr>
          <p:nvPr>
            <p:ph type="sldNum" sz="quarter" idx="5"/>
          </p:nvPr>
        </p:nvSpPr>
        <p:spPr/>
        <p:txBody>
          <a:bodyPr/>
          <a:lstStyle/>
          <a:p>
            <a:fld id="{A977BF9D-71E4-484D-A71B-1F7F01AC329E}" type="slidenum">
              <a:rPr lang="en-US" smtClean="0"/>
              <a:t>12</a:t>
            </a:fld>
            <a:endParaRPr lang="en-US"/>
          </a:p>
        </p:txBody>
      </p:sp>
    </p:spTree>
    <p:extLst>
      <p:ext uri="{BB962C8B-B14F-4D97-AF65-F5344CB8AC3E}">
        <p14:creationId xmlns:p14="http://schemas.microsoft.com/office/powerpoint/2010/main" val="3970947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977BF9D-71E4-484D-A71B-1F7F01AC329E}" type="slidenum">
              <a:rPr lang="en-US" smtClean="0"/>
              <a:t>19</a:t>
            </a:fld>
            <a:endParaRPr lang="en-US"/>
          </a:p>
        </p:txBody>
      </p:sp>
    </p:spTree>
    <p:extLst>
      <p:ext uri="{BB962C8B-B14F-4D97-AF65-F5344CB8AC3E}">
        <p14:creationId xmlns:p14="http://schemas.microsoft.com/office/powerpoint/2010/main" val="590701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Before we begin, I would like to introduce our team, we are team error plane. </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A977BF9D-71E4-484D-A71B-1F7F01AC329E}" type="slidenum">
              <a:rPr lang="en-US" smtClean="0"/>
              <a:t>2</a:t>
            </a:fld>
            <a:endParaRPr lang="en-US"/>
          </a:p>
        </p:txBody>
      </p:sp>
    </p:spTree>
    <p:extLst>
      <p:ext uri="{BB962C8B-B14F-4D97-AF65-F5344CB8AC3E}">
        <p14:creationId xmlns:p14="http://schemas.microsoft.com/office/powerpoint/2010/main" val="2031467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Before we get into the project, we would like to thank our project sponsor, George Mason's </a:t>
            </a:r>
            <a:r>
              <a:rPr lang="en-US" cap="all"/>
              <a:t>CENTER OF AIR TRANSPORTATION SYSTEMS RESEARCH and our project point of contact Dr Lance sherry. </a:t>
            </a:r>
          </a:p>
          <a:p>
            <a:r>
              <a:rPr lang="en-US" cap="all">
                <a:cs typeface="Calibri"/>
              </a:rPr>
              <a:t>We would also like to thank </a:t>
            </a:r>
            <a:r>
              <a:rPr lang="en-US" cap="all" err="1">
                <a:cs typeface="Calibri"/>
              </a:rPr>
              <a:t>dr</a:t>
            </a:r>
            <a:r>
              <a:rPr lang="en-US" cap="all">
                <a:cs typeface="Calibri"/>
              </a:rPr>
              <a:t> </a:t>
            </a:r>
            <a:r>
              <a:rPr lang="en-US" cap="all" err="1">
                <a:cs typeface="Calibri"/>
              </a:rPr>
              <a:t>rajesh</a:t>
            </a:r>
            <a:r>
              <a:rPr lang="en-US" cap="all">
                <a:cs typeface="Calibri"/>
              </a:rPr>
              <a:t> </a:t>
            </a:r>
            <a:r>
              <a:rPr lang="en-US" cap="all" err="1">
                <a:cs typeface="Calibri"/>
              </a:rPr>
              <a:t>aggarwal</a:t>
            </a:r>
            <a:r>
              <a:rPr lang="en-US" cap="all">
                <a:cs typeface="Calibri"/>
              </a:rPr>
              <a:t>, our facility mentor for this project. </a:t>
            </a:r>
          </a:p>
        </p:txBody>
      </p:sp>
      <p:sp>
        <p:nvSpPr>
          <p:cNvPr id="4" name="Slide Number Placeholder 3"/>
          <p:cNvSpPr>
            <a:spLocks noGrp="1"/>
          </p:cNvSpPr>
          <p:nvPr>
            <p:ph type="sldNum" sz="quarter" idx="5"/>
          </p:nvPr>
        </p:nvSpPr>
        <p:spPr/>
        <p:txBody>
          <a:bodyPr/>
          <a:lstStyle/>
          <a:p>
            <a:fld id="{A977BF9D-71E4-484D-A71B-1F7F01AC329E}" type="slidenum">
              <a:rPr lang="en-US" smtClean="0"/>
              <a:t>3</a:t>
            </a:fld>
            <a:endParaRPr lang="en-US"/>
          </a:p>
        </p:txBody>
      </p:sp>
    </p:spTree>
    <p:extLst>
      <p:ext uri="{BB962C8B-B14F-4D97-AF65-F5344CB8AC3E}">
        <p14:creationId xmlns:p14="http://schemas.microsoft.com/office/powerpoint/2010/main" val="32607166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presentation will be broken down into 5 sections: background, our work in Amazon's Sage maker environment, GMU's Hopper environment, our results and lastly a summary of the project </a:t>
            </a:r>
          </a:p>
        </p:txBody>
      </p:sp>
      <p:sp>
        <p:nvSpPr>
          <p:cNvPr id="4" name="Slide Number Placeholder 3"/>
          <p:cNvSpPr>
            <a:spLocks noGrp="1"/>
          </p:cNvSpPr>
          <p:nvPr>
            <p:ph type="sldNum" sz="quarter" idx="5"/>
          </p:nvPr>
        </p:nvSpPr>
        <p:spPr/>
        <p:txBody>
          <a:bodyPr/>
          <a:lstStyle/>
          <a:p>
            <a:fld id="{A977BF9D-71E4-484D-A71B-1F7F01AC329E}" type="slidenum">
              <a:rPr lang="en-US" smtClean="0"/>
              <a:t>4</a:t>
            </a:fld>
            <a:endParaRPr lang="en-US"/>
          </a:p>
        </p:txBody>
      </p:sp>
    </p:spTree>
    <p:extLst>
      <p:ext uri="{BB962C8B-B14F-4D97-AF65-F5344CB8AC3E}">
        <p14:creationId xmlns:p14="http://schemas.microsoft.com/office/powerpoint/2010/main" val="3784675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To begin, what is a contrail? </a:t>
            </a:r>
            <a:br>
              <a:rPr lang="en-US">
                <a:cs typeface="+mn-lt"/>
              </a:rPr>
            </a:br>
            <a:r>
              <a:rPr lang="en-US">
                <a:cs typeface="Calibri"/>
              </a:rPr>
              <a:t>a contrail or condensation trail is a man-made cloud that is created when an aircraft flies through an ice super saturated region and the aircrafts exhaust and water vapor freeze to create a cloud. </a:t>
            </a:r>
          </a:p>
          <a:p>
            <a:r>
              <a:rPr lang="en-US">
                <a:cs typeface="Calibri"/>
              </a:rPr>
              <a:t>These clouds have a negative impact on the overall global heating. Using the graphic by Avila and others, contrails have an effect on both short wave radiation, which is heat from the sum, and long wave radiation which is the heat released by the earth that goes back into space. Contrails both reflect and absorb shortwave radiation  which comes from the sun and is reflected back into space. Contrails also reflect longwave radiation back down onto the surface which is basically trapping heat that should be escaping into space. Both types if reflected radiation are a cause of the earth heating up. And is one of aircrafts major effects on global heating. </a:t>
            </a:r>
            <a:br>
              <a:rPr lang="en-US">
                <a:cs typeface="+mn-lt"/>
              </a:rPr>
            </a:br>
            <a:br>
              <a:rPr lang="en-US">
                <a:cs typeface="+mn-lt"/>
              </a:rPr>
            </a:br>
            <a:r>
              <a:rPr lang="en-US">
                <a:cs typeface="+mn-lt"/>
              </a:rPr>
              <a:t>The goal for this project is to use land satellite images and different machine learning methods to identify satellite images with contrails. For our research we used categorization machine learning methods to identify images if they contain a contrail.  what we want to bring to this field of research is to make the human identification on contrails quicker and easier and to provide  evidence of contrails before individuals have to label the images for further research. </a:t>
            </a:r>
          </a:p>
          <a:p>
            <a:r>
              <a:rPr lang="en-US">
                <a:cs typeface="+mn-lt"/>
              </a:rPr>
              <a:t>The overall solution of this contrail research is to locate areas of high production and to redirect flights to reduce the production of the clouds. </a:t>
            </a:r>
            <a:br>
              <a:rPr lang="en-US">
                <a:cs typeface="+mn-lt"/>
              </a:rPr>
            </a:br>
            <a:br>
              <a:rPr lang="en-US">
                <a:cs typeface="+mn-lt"/>
              </a:rPr>
            </a:br>
            <a:endParaRPr lang="en-US">
              <a:cs typeface="+mn-lt"/>
            </a:endParaRPr>
          </a:p>
          <a:p>
            <a:endParaRPr lang="en-US">
              <a:cs typeface="+mn-lt"/>
            </a:endParaRPr>
          </a:p>
          <a:p>
            <a:endParaRPr lang="en-US">
              <a:cs typeface="+mn-lt"/>
            </a:endParaRPr>
          </a:p>
          <a:p>
            <a:endParaRPr lang="en-US">
              <a:cs typeface="+mn-lt"/>
            </a:endParaRPr>
          </a:p>
          <a:p>
            <a:endParaRPr lang="en-US">
              <a:cs typeface="+mn-lt"/>
            </a:endParaRPr>
          </a:p>
          <a:p>
            <a:br>
              <a:rPr lang="en-US">
                <a:cs typeface="+mn-lt"/>
              </a:rPr>
            </a:br>
            <a:r>
              <a:rPr lang="en-US"/>
              <a:t>D. Avila, L. Sherry, and T. Thompsom, "Reducing global warming by airline contrail avoidance: A case study of annual benefits for the contiguous United States," </a:t>
            </a:r>
            <a:r>
              <a:rPr lang="en-US" i="1"/>
              <a:t>Transportation Research Interdisciplinary Perspectives, </a:t>
            </a:r>
            <a:r>
              <a:rPr lang="en-US"/>
              <a:t>vol. 2, p. 100033, 2019. </a:t>
            </a:r>
            <a:endParaRPr lang="en-US">
              <a:cs typeface="Calibri"/>
            </a:endParaRPr>
          </a:p>
        </p:txBody>
      </p:sp>
      <p:sp>
        <p:nvSpPr>
          <p:cNvPr id="4" name="Slide Number Placeholder 3"/>
          <p:cNvSpPr>
            <a:spLocks noGrp="1"/>
          </p:cNvSpPr>
          <p:nvPr>
            <p:ph type="sldNum" sz="quarter" idx="5"/>
          </p:nvPr>
        </p:nvSpPr>
        <p:spPr/>
        <p:txBody>
          <a:bodyPr/>
          <a:lstStyle/>
          <a:p>
            <a:fld id="{A977BF9D-71E4-484D-A71B-1F7F01AC329E}" type="slidenum">
              <a:rPr lang="en-US" smtClean="0"/>
              <a:t>5</a:t>
            </a:fld>
            <a:endParaRPr lang="en-US"/>
          </a:p>
        </p:txBody>
      </p:sp>
    </p:spTree>
    <p:extLst>
      <p:ext uri="{BB962C8B-B14F-4D97-AF65-F5344CB8AC3E}">
        <p14:creationId xmlns:p14="http://schemas.microsoft.com/office/powerpoint/2010/main" val="36102088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is a general overview of the process of the binary classification models that we performed on the </a:t>
            </a:r>
            <a:r>
              <a:rPr lang="en-US" err="1">
                <a:cs typeface="Calibri"/>
              </a:rPr>
              <a:t>landsat</a:t>
            </a:r>
            <a:r>
              <a:rPr lang="en-US">
                <a:cs typeface="Calibri"/>
              </a:rPr>
              <a:t> images. Each of the two environments that we worked on had slightly different processes, but this is the general flow of the project. </a:t>
            </a:r>
          </a:p>
          <a:p>
            <a:r>
              <a:rPr lang="en-US">
                <a:cs typeface="Calibri"/>
              </a:rPr>
              <a:t>First the data was collected. The images are from land satellite and are stored by google and the bounding boxes were produced by teams at Google. </a:t>
            </a:r>
          </a:p>
          <a:p>
            <a:r>
              <a:rPr lang="en-US">
                <a:cs typeface="Calibri"/>
              </a:rPr>
              <a:t>After the data has been collected, the data was split into known contrails and known no contrails based off of the bounding boxes identified by the teams at Google.</a:t>
            </a:r>
          </a:p>
          <a:p>
            <a:r>
              <a:rPr lang="en-US">
                <a:cs typeface="Calibri"/>
              </a:rPr>
              <a:t>Since the satellite images are saved as </a:t>
            </a:r>
            <a:r>
              <a:rPr lang="en-US" err="1">
                <a:cs typeface="Calibri"/>
              </a:rPr>
              <a:t>tif</a:t>
            </a:r>
            <a:r>
              <a:rPr lang="en-US">
                <a:cs typeface="Calibri"/>
              </a:rPr>
              <a:t> files, which are large, they had to be converted to jpeg files to save space and the environments and algorithms we used only used jpeg </a:t>
            </a:r>
          </a:p>
          <a:p>
            <a:r>
              <a:rPr lang="en-US">
                <a:cs typeface="Calibri"/>
              </a:rPr>
              <a:t>After the files were converted the images were split into training and testing sets. </a:t>
            </a:r>
          </a:p>
          <a:p>
            <a:r>
              <a:rPr lang="en-US">
                <a:cs typeface="Calibri"/>
              </a:rPr>
              <a:t>The next step is to try different classification models on different types of filtered images, or bands. This was primarily completed in amazon sage maker.  </a:t>
            </a:r>
          </a:p>
          <a:p>
            <a:r>
              <a:rPr lang="en-US">
                <a:cs typeface="Calibri"/>
              </a:rPr>
              <a:t>Once we found a good combination of models and bands, larger training set was used to better the model</a:t>
            </a:r>
          </a:p>
          <a:p>
            <a:r>
              <a:rPr lang="en-US">
                <a:cs typeface="Calibri"/>
              </a:rPr>
              <a:t>Lastly, once we tweaked the model and found good accuracy and precision balance, the test data was used. </a:t>
            </a:r>
          </a:p>
          <a:p>
            <a:endParaRPr lang="en-US">
              <a:cs typeface="Calibri"/>
            </a:endParaRPr>
          </a:p>
          <a:p>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A977BF9D-71E4-484D-A71B-1F7F01AC329E}" type="slidenum">
              <a:rPr lang="en-US" smtClean="0"/>
              <a:t>6</a:t>
            </a:fld>
            <a:endParaRPr lang="en-US"/>
          </a:p>
        </p:txBody>
      </p:sp>
    </p:spTree>
    <p:extLst>
      <p:ext uri="{BB962C8B-B14F-4D97-AF65-F5344CB8AC3E}">
        <p14:creationId xmlns:p14="http://schemas.microsoft.com/office/powerpoint/2010/main" val="27075700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are 2 parts of the dataset, the satellite images and the bounding boxes. For our research if there were bounding boxes recorded, then the image is positive for contrails. </a:t>
            </a:r>
          </a:p>
          <a:p>
            <a:r>
              <a:rPr lang="en-US"/>
              <a:t>The satellite images are from the Landsat satellite from the USGS National land imaging beginning in 1971 and is still being collected today. </a:t>
            </a:r>
          </a:p>
          <a:p>
            <a:r>
              <a:rPr lang="en-US"/>
              <a:t>The table in the screen is the naming convention of each of the </a:t>
            </a:r>
            <a:r>
              <a:rPr lang="en-US" err="1"/>
              <a:t>tif</a:t>
            </a:r>
            <a:r>
              <a:rPr lang="en-US"/>
              <a:t> image files. </a:t>
            </a:r>
          </a:p>
          <a:p>
            <a:r>
              <a:rPr lang="en-US"/>
              <a:t>What can be seen about the data set is that there are 11 different types of bands. Each band is filtered by different wavelengths and are aimed to collect data on different land masses or clouds. </a:t>
            </a:r>
          </a:p>
          <a:p>
            <a:r>
              <a:rPr lang="en-US"/>
              <a:t>The graphic is a visualization of the different bands at different wave lengths. The 2 images on the right are an example of the original image and one of the bands of the image. </a:t>
            </a:r>
          </a:p>
          <a:p>
            <a:r>
              <a:rPr lang="en-US"/>
              <a:t>I will now pass the presentation over to Rob to discuss our work with Amazon Sage Maker. </a:t>
            </a:r>
          </a:p>
          <a:p>
            <a:endParaRPr lang="en-US"/>
          </a:p>
          <a:p>
            <a:endParaRPr lang="en-US"/>
          </a:p>
          <a:p>
            <a:r>
              <a:rPr lang="en-US"/>
              <a:t>https://landsat.gsfc.nasa.gov/satellites/landsat-9/landsat-9-bands/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err="1">
                <a:solidFill>
                  <a:srgbClr val="212529"/>
                </a:solidFill>
                <a:effectLst/>
                <a:latin typeface="-apple-system"/>
              </a:rPr>
              <a:t>LC09_L1TP_026045_20211101_20220118_02_T1</a:t>
            </a:r>
            <a:endParaRPr lang="en-US" b="0" i="0">
              <a:solidFill>
                <a:srgbClr val="212529"/>
              </a:solidFill>
              <a:effectLst/>
              <a:latin typeface="-apple-system"/>
            </a:endParaRPr>
          </a:p>
          <a:p>
            <a:r>
              <a:rPr lang="en-US"/>
              <a:t>https://earthexplorer.usgs.gov/scene/metadata/full/5e81f14f59432a27/LC90260452021305LGN01/</a:t>
            </a:r>
          </a:p>
        </p:txBody>
      </p:sp>
      <p:sp>
        <p:nvSpPr>
          <p:cNvPr id="4" name="Slide Number Placeholder 3"/>
          <p:cNvSpPr>
            <a:spLocks noGrp="1"/>
          </p:cNvSpPr>
          <p:nvPr>
            <p:ph type="sldNum" sz="quarter" idx="5"/>
          </p:nvPr>
        </p:nvSpPr>
        <p:spPr/>
        <p:txBody>
          <a:bodyPr/>
          <a:lstStyle/>
          <a:p>
            <a:fld id="{A977BF9D-71E4-484D-A71B-1F7F01AC329E}" type="slidenum">
              <a:rPr lang="en-US" smtClean="0"/>
              <a:t>7</a:t>
            </a:fld>
            <a:endParaRPr lang="en-US"/>
          </a:p>
        </p:txBody>
      </p:sp>
    </p:spTree>
    <p:extLst>
      <p:ext uri="{BB962C8B-B14F-4D97-AF65-F5344CB8AC3E}">
        <p14:creationId xmlns:p14="http://schemas.microsoft.com/office/powerpoint/2010/main" val="16135188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Voice track – The collaborations were very positive with the summer capstone, and we noted the challenges they faced in working with images of different size and trying to align bounding boxes accurately. By focusing on classification first, we could more quickly assess results using a variety of deep learning model families.</a:t>
            </a:r>
          </a:p>
        </p:txBody>
      </p:sp>
      <p:sp>
        <p:nvSpPr>
          <p:cNvPr id="4" name="Slide Number Placeholder 3"/>
          <p:cNvSpPr>
            <a:spLocks noGrp="1"/>
          </p:cNvSpPr>
          <p:nvPr>
            <p:ph type="sldNum" sz="quarter" idx="5"/>
          </p:nvPr>
        </p:nvSpPr>
        <p:spPr/>
        <p:txBody>
          <a:bodyPr/>
          <a:lstStyle/>
          <a:p>
            <a:fld id="{A977BF9D-71E4-484D-A71B-1F7F01AC329E}" type="slidenum">
              <a:rPr lang="en-US" smtClean="0"/>
              <a:t>8</a:t>
            </a:fld>
            <a:endParaRPr lang="en-US"/>
          </a:p>
        </p:txBody>
      </p:sp>
    </p:spTree>
    <p:extLst>
      <p:ext uri="{BB962C8B-B14F-4D97-AF65-F5344CB8AC3E}">
        <p14:creationId xmlns:p14="http://schemas.microsoft.com/office/powerpoint/2010/main" val="7693582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Voice track – </a:t>
            </a:r>
            <a:r>
              <a:rPr lang="en-US" err="1">
                <a:cs typeface="Calibri"/>
              </a:rPr>
              <a:t>Sagemaker</a:t>
            </a:r>
            <a:r>
              <a:rPr lang="en-US">
                <a:cs typeface="Calibri"/>
              </a:rPr>
              <a:t>, which integrates well with other AWS managed services. We took advantage of prebuilt environments but focused on implementations such as </a:t>
            </a:r>
            <a:r>
              <a:rPr lang="en-US" err="1">
                <a:cs typeface="Calibri"/>
              </a:rPr>
              <a:t>Tensorflow</a:t>
            </a:r>
            <a:r>
              <a:rPr lang="en-US">
                <a:cs typeface="Calibri"/>
              </a:rPr>
              <a:t> which we intend to be repeatable across different environments.</a:t>
            </a:r>
          </a:p>
          <a:p>
            <a:endParaRPr lang="en-US">
              <a:cs typeface="Calibri"/>
            </a:endParaRPr>
          </a:p>
          <a:p>
            <a:r>
              <a:rPr lang="en-US">
                <a:cs typeface="Calibri"/>
              </a:rPr>
              <a:t>Noting the challenges with annotations, bounding box accuracy, this approach allows us to pull directly from the Google baseline data, leveraging working to identify </a:t>
            </a:r>
            <a:r>
              <a:rPr lang="en-US" dirty="0">
                <a:cs typeface="Calibri"/>
              </a:rPr>
              <a:t>existence </a:t>
            </a:r>
            <a:r>
              <a:rPr lang="en-US">
                <a:cs typeface="Calibri"/>
              </a:rPr>
              <a:t>of contrails.</a:t>
            </a:r>
          </a:p>
          <a:p>
            <a:endParaRPr lang="en-US">
              <a:cs typeface="Calibri"/>
            </a:endParaRPr>
          </a:p>
          <a:p>
            <a:r>
              <a:rPr lang="en-US">
                <a:cs typeface="Calibri"/>
              </a:rPr>
              <a:t>Within </a:t>
            </a:r>
            <a:r>
              <a:rPr lang="en-US" err="1">
                <a:cs typeface="Calibri"/>
              </a:rPr>
              <a:t>Sagemaker</a:t>
            </a:r>
            <a:r>
              <a:rPr lang="en-US">
                <a:cs typeface="Calibri"/>
              </a:rPr>
              <a:t>, we were quickly able to survey several deep learning neural network choices including </a:t>
            </a:r>
            <a:r>
              <a:rPr lang="en-US" err="1">
                <a:cs typeface="Calibri"/>
              </a:rPr>
              <a:t>resnet</a:t>
            </a:r>
            <a:r>
              <a:rPr lang="en-US">
                <a:cs typeface="Calibri"/>
              </a:rPr>
              <a:t>, inception, </a:t>
            </a:r>
            <a:r>
              <a:rPr lang="en-US" err="1">
                <a:cs typeface="Calibri"/>
              </a:rPr>
              <a:t>efficientnet</a:t>
            </a:r>
            <a:r>
              <a:rPr lang="en-US">
                <a:cs typeface="Calibri"/>
              </a:rPr>
              <a:t>, and quickly assess higher and lower performing model </a:t>
            </a:r>
            <a:r>
              <a:rPr lang="en-US" dirty="0">
                <a:cs typeface="Calibri"/>
              </a:rPr>
              <a:t>families</a:t>
            </a:r>
            <a:r>
              <a:rPr lang="en-US">
                <a:cs typeface="Calibri"/>
              </a:rPr>
              <a:t> for this domain.</a:t>
            </a:r>
          </a:p>
          <a:p>
            <a:endParaRPr lang="en-US">
              <a:cs typeface="Calibri"/>
            </a:endParaRPr>
          </a:p>
          <a:p>
            <a:r>
              <a:rPr lang="en-US">
                <a:cs typeface="Calibri"/>
              </a:rPr>
              <a:t>GPU access supported our efforts tremendously, both to transform source images into required format, but also to keep model generation steps to approximately 20 minutes or less, which helps as we worked with a first hundreds then multiple thousand images.</a:t>
            </a:r>
          </a:p>
        </p:txBody>
      </p:sp>
      <p:sp>
        <p:nvSpPr>
          <p:cNvPr id="4" name="Slide Number Placeholder 3"/>
          <p:cNvSpPr>
            <a:spLocks noGrp="1"/>
          </p:cNvSpPr>
          <p:nvPr>
            <p:ph type="sldNum" sz="quarter" idx="5"/>
          </p:nvPr>
        </p:nvSpPr>
        <p:spPr/>
        <p:txBody>
          <a:bodyPr/>
          <a:lstStyle/>
          <a:p>
            <a:fld id="{A977BF9D-71E4-484D-A71B-1F7F01AC329E}" type="slidenum">
              <a:rPr lang="en-US" smtClean="0"/>
              <a:t>9</a:t>
            </a:fld>
            <a:endParaRPr lang="en-US"/>
          </a:p>
        </p:txBody>
      </p:sp>
    </p:spTree>
    <p:extLst>
      <p:ext uri="{BB962C8B-B14F-4D97-AF65-F5344CB8AC3E}">
        <p14:creationId xmlns:p14="http://schemas.microsoft.com/office/powerpoint/2010/main" val="1844908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28138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846CE7D5-CF57-46EF-B807-FDD0502418D4}" type="datetimeFigureOut">
              <a:rPr lang="en-US" smtClean="0"/>
              <a:t>11/27/2022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0087351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6037251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extLst>
      <p:ext uri="{BB962C8B-B14F-4D97-AF65-F5344CB8AC3E}">
        <p14:creationId xmlns:p14="http://schemas.microsoft.com/office/powerpoint/2010/main" val="3939770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990634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extLst>
      <p:ext uri="{BB962C8B-B14F-4D97-AF65-F5344CB8AC3E}">
        <p14:creationId xmlns:p14="http://schemas.microsoft.com/office/powerpoint/2010/main" val="30487079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063195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004961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951041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450765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53561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703550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860840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43349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3446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48748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49687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846CE7D5-CF57-46EF-B807-FDD0502418D4}" type="datetimeFigureOut">
              <a:rPr lang="en-US" smtClean="0"/>
              <a:t>11/27/2022</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4165662383"/>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lsherry@gmu.edu"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7.png"/><Relationship Id="rId7" Type="http://schemas.openxmlformats.org/officeDocument/2006/relationships/diagramColors" Target="../diagrams/colors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descr="Sea plan on water">
            <a:extLst>
              <a:ext uri="{FF2B5EF4-FFF2-40B4-BE49-F238E27FC236}">
                <a16:creationId xmlns:a16="http://schemas.microsoft.com/office/drawing/2014/main" id="{C83FBBD8-A61D-F5CD-4FAC-586BBF828E6E}"/>
              </a:ext>
            </a:extLst>
          </p:cNvPr>
          <p:cNvPicPr>
            <a:picLocks noChangeAspect="1"/>
          </p:cNvPicPr>
          <p:nvPr/>
        </p:nvPicPr>
        <p:blipFill rotWithShape="1">
          <a:blip r:embed="rId3">
            <a:grayscl/>
          </a:blip>
          <a:srcRect t="14631" b="783"/>
          <a:stretch/>
        </p:blipFill>
        <p:spPr>
          <a:xfrm>
            <a:off x="20" y="10"/>
            <a:ext cx="12191980" cy="6857990"/>
          </a:xfrm>
          <a:prstGeom prst="rect">
            <a:avLst/>
          </a:prstGeom>
        </p:spPr>
      </p:pic>
      <p:sp>
        <p:nvSpPr>
          <p:cNvPr id="2" name="Title 1"/>
          <p:cNvSpPr>
            <a:spLocks noGrp="1"/>
          </p:cNvSpPr>
          <p:nvPr>
            <p:ph type="ctrTitle"/>
          </p:nvPr>
        </p:nvSpPr>
        <p:spPr>
          <a:xfrm>
            <a:off x="571274" y="2509284"/>
            <a:ext cx="6767736" cy="2486049"/>
          </a:xfrm>
        </p:spPr>
        <p:txBody>
          <a:bodyPr>
            <a:normAutofit/>
          </a:bodyPr>
          <a:lstStyle/>
          <a:p>
            <a:r>
              <a:rPr lang="en-US"/>
              <a:t>Image Processing Satellite Images for Contrails</a:t>
            </a:r>
          </a:p>
        </p:txBody>
      </p:sp>
      <p:sp>
        <p:nvSpPr>
          <p:cNvPr id="3" name="Subtitle 2"/>
          <p:cNvSpPr>
            <a:spLocks noGrp="1"/>
          </p:cNvSpPr>
          <p:nvPr>
            <p:ph type="subTitle" idx="1"/>
          </p:nvPr>
        </p:nvSpPr>
        <p:spPr>
          <a:xfrm>
            <a:off x="614249" y="5071532"/>
            <a:ext cx="5133408" cy="914401"/>
          </a:xfrm>
        </p:spPr>
        <p:txBody>
          <a:bodyPr>
            <a:normAutofit/>
          </a:bodyPr>
          <a:lstStyle/>
          <a:p>
            <a:r>
              <a:rPr lang="en-US" b="1">
                <a:solidFill>
                  <a:schemeClr val="tx1"/>
                </a:solidFill>
              </a:rPr>
              <a:t>George Mason University – DAEN 690</a:t>
            </a:r>
          </a:p>
          <a:p>
            <a:r>
              <a:rPr lang="en-US" b="1">
                <a:solidFill>
                  <a:schemeClr val="tx1"/>
                </a:solidFill>
              </a:rPr>
              <a:t>Team Error-Plane – Fall 2022</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E56F724-DB29-5842-D3D5-DD40CB0EB039}"/>
              </a:ext>
            </a:extLst>
          </p:cNvPr>
          <p:cNvSpPr/>
          <p:nvPr/>
        </p:nvSpPr>
        <p:spPr>
          <a:xfrm>
            <a:off x="4917971" y="1357312"/>
            <a:ext cx="7262811" cy="5083968"/>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FBB8BA-64D8-C351-78A4-E47D5D352DE0}"/>
              </a:ext>
            </a:extLst>
          </p:cNvPr>
          <p:cNvSpPr>
            <a:spLocks noGrp="1"/>
          </p:cNvSpPr>
          <p:nvPr>
            <p:ph type="title"/>
          </p:nvPr>
        </p:nvSpPr>
        <p:spPr>
          <a:xfrm>
            <a:off x="446479" y="150640"/>
            <a:ext cx="10339508" cy="714600"/>
          </a:xfrm>
        </p:spPr>
        <p:txBody>
          <a:bodyPr>
            <a:normAutofit/>
          </a:bodyPr>
          <a:lstStyle/>
          <a:p>
            <a:r>
              <a:rPr lang="en-US"/>
              <a:t>Sagemaker achievements</a:t>
            </a:r>
          </a:p>
        </p:txBody>
      </p:sp>
      <p:sp>
        <p:nvSpPr>
          <p:cNvPr id="3" name="Content Placeholder 2">
            <a:extLst>
              <a:ext uri="{FF2B5EF4-FFF2-40B4-BE49-F238E27FC236}">
                <a16:creationId xmlns:a16="http://schemas.microsoft.com/office/drawing/2014/main" id="{BC8BAD8F-706A-D71B-A639-FABF4A316446}"/>
              </a:ext>
            </a:extLst>
          </p:cNvPr>
          <p:cNvSpPr>
            <a:spLocks noGrp="1"/>
          </p:cNvSpPr>
          <p:nvPr>
            <p:ph idx="1"/>
          </p:nvPr>
        </p:nvSpPr>
        <p:spPr>
          <a:xfrm>
            <a:off x="285259" y="1219199"/>
            <a:ext cx="5810741" cy="5183360"/>
          </a:xfrm>
        </p:spPr>
        <p:txBody>
          <a:bodyPr vert="horz" lIns="91440" tIns="45720" rIns="91440" bIns="45720" rtlCol="0">
            <a:normAutofit/>
          </a:bodyPr>
          <a:lstStyle/>
          <a:p>
            <a:pPr marL="171450" lvl="1" indent="-171450" defTabSz="800100">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Measurable training performance improvement with more data </a:t>
            </a:r>
          </a:p>
          <a:p>
            <a:pPr marL="0" indent="0">
              <a:lnSpc>
                <a:spcPct val="110000"/>
              </a:lnSpc>
              <a:spcBef>
                <a:spcPts val="0"/>
              </a:spcBef>
              <a:spcAft>
                <a:spcPts val="0"/>
              </a:spcAft>
              <a:buClr>
                <a:srgbClr val="FFFFFF"/>
              </a:buClr>
              <a:buNone/>
            </a:pPr>
            <a:endParaRPr lang="en-US" dirty="0">
              <a:solidFill>
                <a:schemeClr val="tx1"/>
              </a:solidFill>
            </a:endParaRPr>
          </a:p>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Compared multiple deep learning neural network families</a:t>
            </a:r>
          </a:p>
          <a:p>
            <a:pPr marL="457200" lvl="1" indent="0">
              <a:lnSpc>
                <a:spcPct val="110000"/>
              </a:lnSpc>
              <a:spcBef>
                <a:spcPts val="0"/>
              </a:spcBef>
              <a:spcAft>
                <a:spcPts val="0"/>
              </a:spcAft>
              <a:buClr>
                <a:srgbClr val="FFFFFF"/>
              </a:buClr>
              <a:buNone/>
            </a:pPr>
            <a:endParaRPr lang="en-US" dirty="0">
              <a:solidFill>
                <a:schemeClr val="tx1"/>
              </a:solidFill>
            </a:endParaRPr>
          </a:p>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Compared performance by the different types of imagery available (red channel, green channel, focused wavelength)</a:t>
            </a:r>
          </a:p>
          <a:p>
            <a:pPr lvl="1">
              <a:lnSpc>
                <a:spcPct val="110000"/>
              </a:lnSpc>
              <a:spcBef>
                <a:spcPts val="0"/>
              </a:spcBef>
              <a:spcAft>
                <a:spcPts val="0"/>
              </a:spcAft>
              <a:buFont typeface="Wingdings" panose="05000000000000000000" pitchFamily="2" charset="2"/>
              <a:buChar char="Ø"/>
            </a:pPr>
            <a:endParaRPr lang="en-US">
              <a:solidFill>
                <a:schemeClr val="tx1"/>
              </a:solidFill>
            </a:endParaRPr>
          </a:p>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Modified hyperparameters, and saw improved performance up to 87% validation accuracy</a:t>
            </a:r>
          </a:p>
          <a:p>
            <a:pPr marL="0" indent="0">
              <a:lnSpc>
                <a:spcPct val="110000"/>
              </a:lnSpc>
              <a:spcBef>
                <a:spcPts val="0"/>
              </a:spcBef>
              <a:spcAft>
                <a:spcPts val="0"/>
              </a:spcAft>
              <a:buClr>
                <a:srgbClr val="FFFFFF"/>
              </a:buClr>
              <a:buNone/>
            </a:pPr>
            <a:endParaRPr lang="en-US" dirty="0">
              <a:solidFill>
                <a:schemeClr val="tx1"/>
              </a:solidFill>
            </a:endParaRPr>
          </a:p>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The inference capability works very quickly for new images and provides confidence value to further assess model performance</a:t>
            </a:r>
          </a:p>
        </p:txBody>
      </p:sp>
      <p:pic>
        <p:nvPicPr>
          <p:cNvPr id="5" name="Picture 4" descr="Text&#10;&#10;Description automatically generated">
            <a:extLst>
              <a:ext uri="{FF2B5EF4-FFF2-40B4-BE49-F238E27FC236}">
                <a16:creationId xmlns:a16="http://schemas.microsoft.com/office/drawing/2014/main" id="{ED133E10-7E7D-2D13-84DB-2D7DA13EB589}"/>
              </a:ext>
            </a:extLst>
          </p:cNvPr>
          <p:cNvPicPr>
            <a:picLocks noChangeAspect="1"/>
          </p:cNvPicPr>
          <p:nvPr/>
        </p:nvPicPr>
        <p:blipFill>
          <a:blip r:embed="rId3"/>
          <a:stretch>
            <a:fillRect/>
          </a:stretch>
        </p:blipFill>
        <p:spPr>
          <a:xfrm>
            <a:off x="6096001" y="2006325"/>
            <a:ext cx="6096000" cy="3526442"/>
          </a:xfrm>
          <a:prstGeom prst="rect">
            <a:avLst/>
          </a:prstGeom>
        </p:spPr>
      </p:pic>
    </p:spTree>
    <p:extLst>
      <p:ext uri="{BB962C8B-B14F-4D97-AF65-F5344CB8AC3E}">
        <p14:creationId xmlns:p14="http://schemas.microsoft.com/office/powerpoint/2010/main" val="20508688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506004-6A7C-2182-5415-41A199A0B744}"/>
              </a:ext>
            </a:extLst>
          </p:cNvPr>
          <p:cNvPicPr>
            <a:picLocks noChangeAspect="1"/>
          </p:cNvPicPr>
          <p:nvPr/>
        </p:nvPicPr>
        <p:blipFill>
          <a:blip r:embed="rId3"/>
          <a:stretch>
            <a:fillRect/>
          </a:stretch>
        </p:blipFill>
        <p:spPr>
          <a:xfrm>
            <a:off x="1019370" y="942975"/>
            <a:ext cx="8819955" cy="3065433"/>
          </a:xfrm>
          <a:prstGeom prst="rect">
            <a:avLst/>
          </a:prstGeom>
        </p:spPr>
      </p:pic>
      <p:pic>
        <p:nvPicPr>
          <p:cNvPr id="4" name="Picture 3" descr="Graphical user interface, text, application, website&#10;&#10;Description automatically generated">
            <a:extLst>
              <a:ext uri="{FF2B5EF4-FFF2-40B4-BE49-F238E27FC236}">
                <a16:creationId xmlns:a16="http://schemas.microsoft.com/office/drawing/2014/main" id="{9EB85AD3-827E-A9C0-C16D-33A1C3B377E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 t="14591" r="1257" b="58626"/>
          <a:stretch/>
        </p:blipFill>
        <p:spPr>
          <a:xfrm>
            <a:off x="817416" y="4386367"/>
            <a:ext cx="9317001" cy="1614527"/>
          </a:xfrm>
          <a:prstGeom prst="rect">
            <a:avLst/>
          </a:prstGeom>
        </p:spPr>
      </p:pic>
    </p:spTree>
    <p:extLst>
      <p:ext uri="{BB962C8B-B14F-4D97-AF65-F5344CB8AC3E}">
        <p14:creationId xmlns:p14="http://schemas.microsoft.com/office/powerpoint/2010/main" val="3141734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D960FDAF-48D0-A4E7-E667-43CC1CCCD21F}"/>
              </a:ext>
            </a:extLst>
          </p:cNvPr>
          <p:cNvSpPr txBox="1"/>
          <p:nvPr/>
        </p:nvSpPr>
        <p:spPr>
          <a:xfrm>
            <a:off x="133975" y="1997838"/>
            <a:ext cx="2632316" cy="3693319"/>
          </a:xfrm>
          <a:prstGeom prst="rect">
            <a:avLst/>
          </a:prstGeom>
          <a:noFill/>
        </p:spPr>
        <p:txBody>
          <a:bodyPr wrap="square">
            <a:spAutoFit/>
          </a:bodyPr>
          <a:lstStyle/>
          <a:p>
            <a:r>
              <a:rPr lang="en-US" dirty="0"/>
              <a:t>ORC’s Open OnDemand server provides access via a web interface to interactive applications such as </a:t>
            </a:r>
            <a:r>
              <a:rPr lang="en-US" dirty="0" err="1"/>
              <a:t>JupyterLab</a:t>
            </a:r>
            <a:r>
              <a:rPr lang="en-US" dirty="0"/>
              <a:t>.</a:t>
            </a:r>
          </a:p>
          <a:p>
            <a:endParaRPr lang="en-US" dirty="0"/>
          </a:p>
          <a:p>
            <a:r>
              <a:rPr lang="en-US" dirty="0"/>
              <a:t>Two notebooks are hosted on </a:t>
            </a:r>
            <a:r>
              <a:rPr lang="en-US" dirty="0" err="1"/>
              <a:t>github</a:t>
            </a:r>
            <a:r>
              <a:rPr lang="en-US" dirty="0"/>
              <a:t> and will set a sound foundation for future efforts.</a:t>
            </a:r>
          </a:p>
        </p:txBody>
      </p:sp>
      <p:pic>
        <p:nvPicPr>
          <p:cNvPr id="3" name="Picture 2">
            <a:extLst>
              <a:ext uri="{FF2B5EF4-FFF2-40B4-BE49-F238E27FC236}">
                <a16:creationId xmlns:a16="http://schemas.microsoft.com/office/drawing/2014/main" id="{282F7BB2-9AD4-77C9-919E-BA585B670B6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1572" t="19394" r="14938" b="9832"/>
          <a:stretch/>
        </p:blipFill>
        <p:spPr>
          <a:xfrm>
            <a:off x="2964874" y="519553"/>
            <a:ext cx="6873538" cy="4413005"/>
          </a:xfrm>
          <a:prstGeom prst="rect">
            <a:avLst/>
          </a:prstGeom>
        </p:spPr>
      </p:pic>
      <p:pic>
        <p:nvPicPr>
          <p:cNvPr id="5" name="Picture 4">
            <a:extLst>
              <a:ext uri="{FF2B5EF4-FFF2-40B4-BE49-F238E27FC236}">
                <a16:creationId xmlns:a16="http://schemas.microsoft.com/office/drawing/2014/main" id="{DD72AF88-1E6B-A764-E301-19611BF6793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1615" t="20042" r="14579" b="9899"/>
          <a:stretch/>
        </p:blipFill>
        <p:spPr>
          <a:xfrm>
            <a:off x="4957669" y="1832772"/>
            <a:ext cx="6902931" cy="4368359"/>
          </a:xfrm>
          <a:prstGeom prst="rect">
            <a:avLst/>
          </a:prstGeom>
        </p:spPr>
      </p:pic>
    </p:spTree>
    <p:extLst>
      <p:ext uri="{BB962C8B-B14F-4D97-AF65-F5344CB8AC3E}">
        <p14:creationId xmlns:p14="http://schemas.microsoft.com/office/powerpoint/2010/main" val="4106905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12FC7-75F2-7BF3-03E3-B80101C3903F}"/>
              </a:ext>
            </a:extLst>
          </p:cNvPr>
          <p:cNvSpPr>
            <a:spLocks noGrp="1"/>
          </p:cNvSpPr>
          <p:nvPr>
            <p:ph type="title"/>
          </p:nvPr>
        </p:nvSpPr>
        <p:spPr>
          <a:xfrm>
            <a:off x="665641" y="4473679"/>
            <a:ext cx="9552558" cy="1233251"/>
          </a:xfrm>
        </p:spPr>
        <p:txBody>
          <a:bodyPr vert="horz" lIns="91440" tIns="45720" rIns="91440" bIns="45720" rtlCol="0" anchor="b">
            <a:normAutofit fontScale="90000"/>
          </a:bodyPr>
          <a:lstStyle/>
          <a:p>
            <a:br>
              <a:rPr lang="en-US" sz="4800" b="1">
                <a:latin typeface="Calibri"/>
                <a:cs typeface="Calibri"/>
              </a:rPr>
            </a:br>
            <a:r>
              <a:rPr lang="en-US" sz="4800" b="1">
                <a:latin typeface="Calibri"/>
                <a:cs typeface="Calibri"/>
              </a:rPr>
              <a:t>Training and validation</a:t>
            </a:r>
            <a:endParaRPr lang="en-US"/>
          </a:p>
        </p:txBody>
      </p:sp>
      <p:pic>
        <p:nvPicPr>
          <p:cNvPr id="4" name="Picture 4" descr="Chart, line chart&#10;&#10;Description automatically generated">
            <a:extLst>
              <a:ext uri="{FF2B5EF4-FFF2-40B4-BE49-F238E27FC236}">
                <a16:creationId xmlns:a16="http://schemas.microsoft.com/office/drawing/2014/main" id="{0380E707-3C8B-08CB-EC9E-4B4231ED8C20}"/>
              </a:ext>
            </a:extLst>
          </p:cNvPr>
          <p:cNvPicPr>
            <a:picLocks noGrp="1" noChangeAspect="1"/>
          </p:cNvPicPr>
          <p:nvPr>
            <p:ph idx="1"/>
          </p:nvPr>
        </p:nvPicPr>
        <p:blipFill>
          <a:blip r:embed="rId2"/>
          <a:stretch>
            <a:fillRect/>
          </a:stretch>
        </p:blipFill>
        <p:spPr>
          <a:xfrm>
            <a:off x="1161535" y="1040190"/>
            <a:ext cx="4201297" cy="2979491"/>
          </a:xfrm>
          <a:prstGeom prst="rect">
            <a:avLst/>
          </a:prstGeom>
        </p:spPr>
      </p:pic>
      <p:pic>
        <p:nvPicPr>
          <p:cNvPr id="5" name="Picture 5" descr="Chart, line chart&#10;&#10;Description automatically generated">
            <a:extLst>
              <a:ext uri="{FF2B5EF4-FFF2-40B4-BE49-F238E27FC236}">
                <a16:creationId xmlns:a16="http://schemas.microsoft.com/office/drawing/2014/main" id="{0F502926-6724-B68D-F13C-DEEA42911923}"/>
              </a:ext>
            </a:extLst>
          </p:cNvPr>
          <p:cNvPicPr>
            <a:picLocks noChangeAspect="1"/>
          </p:cNvPicPr>
          <p:nvPr/>
        </p:nvPicPr>
        <p:blipFill>
          <a:blip r:embed="rId3"/>
          <a:stretch>
            <a:fillRect/>
          </a:stretch>
        </p:blipFill>
        <p:spPr>
          <a:xfrm>
            <a:off x="5640953" y="1045676"/>
            <a:ext cx="4157293" cy="2948284"/>
          </a:xfrm>
          <a:prstGeom prst="rect">
            <a:avLst/>
          </a:prstGeom>
        </p:spPr>
      </p:pic>
    </p:spTree>
    <p:extLst>
      <p:ext uri="{BB962C8B-B14F-4D97-AF65-F5344CB8AC3E}">
        <p14:creationId xmlns:p14="http://schemas.microsoft.com/office/powerpoint/2010/main" val="407614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A58A8-BD2E-EE1B-DA31-771EDAFAB241}"/>
              </a:ext>
            </a:extLst>
          </p:cNvPr>
          <p:cNvSpPr>
            <a:spLocks noGrp="1"/>
          </p:cNvSpPr>
          <p:nvPr>
            <p:ph type="title"/>
          </p:nvPr>
        </p:nvSpPr>
        <p:spPr>
          <a:xfrm>
            <a:off x="665641" y="4473679"/>
            <a:ext cx="9552558" cy="1233251"/>
          </a:xfrm>
        </p:spPr>
        <p:txBody>
          <a:bodyPr vert="horz" lIns="91440" tIns="45720" rIns="91440" bIns="45720" rtlCol="0" anchor="b">
            <a:normAutofit fontScale="90000"/>
          </a:bodyPr>
          <a:lstStyle/>
          <a:p>
            <a:r>
              <a:rPr lang="en-US" sz="4800"/>
              <a:t>B3 ROC curve: 00111 and 00112</a:t>
            </a:r>
          </a:p>
        </p:txBody>
      </p:sp>
      <p:pic>
        <p:nvPicPr>
          <p:cNvPr id="8" name="Picture 8" descr="Chart, line chart&#10;&#10;Description automatically generated">
            <a:extLst>
              <a:ext uri="{FF2B5EF4-FFF2-40B4-BE49-F238E27FC236}">
                <a16:creationId xmlns:a16="http://schemas.microsoft.com/office/drawing/2014/main" id="{DF6E2591-FD3B-BEA1-F441-02CE74332286}"/>
              </a:ext>
            </a:extLst>
          </p:cNvPr>
          <p:cNvPicPr>
            <a:picLocks noGrp="1" noChangeAspect="1"/>
          </p:cNvPicPr>
          <p:nvPr>
            <p:ph idx="1"/>
          </p:nvPr>
        </p:nvPicPr>
        <p:blipFill>
          <a:blip r:embed="rId2"/>
          <a:stretch>
            <a:fillRect/>
          </a:stretch>
        </p:blipFill>
        <p:spPr>
          <a:xfrm>
            <a:off x="1256019" y="1108006"/>
            <a:ext cx="3937204" cy="2758562"/>
          </a:xfrm>
        </p:spPr>
      </p:pic>
      <p:sp>
        <p:nvSpPr>
          <p:cNvPr id="3" name="TextBox 2">
            <a:extLst>
              <a:ext uri="{FF2B5EF4-FFF2-40B4-BE49-F238E27FC236}">
                <a16:creationId xmlns:a16="http://schemas.microsoft.com/office/drawing/2014/main" id="{E4A4F85D-44F4-7A3A-E426-57BDCC1A8C16}"/>
              </a:ext>
            </a:extLst>
          </p:cNvPr>
          <p:cNvSpPr txBox="1"/>
          <p:nvPr/>
        </p:nvSpPr>
        <p:spPr>
          <a:xfrm>
            <a:off x="619835" y="6403074"/>
            <a:ext cx="571969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Note: B3 corresponds to green Landsat imagery</a:t>
            </a:r>
          </a:p>
        </p:txBody>
      </p:sp>
      <p:pic>
        <p:nvPicPr>
          <p:cNvPr id="9" name="Picture 10" descr="Chart, line chart&#10;&#10;Description automatically generated">
            <a:extLst>
              <a:ext uri="{FF2B5EF4-FFF2-40B4-BE49-F238E27FC236}">
                <a16:creationId xmlns:a16="http://schemas.microsoft.com/office/drawing/2014/main" id="{A2DA79B5-4264-F970-86E5-0024A82AD458}"/>
              </a:ext>
            </a:extLst>
          </p:cNvPr>
          <p:cNvPicPr>
            <a:picLocks noChangeAspect="1"/>
          </p:cNvPicPr>
          <p:nvPr/>
        </p:nvPicPr>
        <p:blipFill>
          <a:blip r:embed="rId3"/>
          <a:stretch>
            <a:fillRect/>
          </a:stretch>
        </p:blipFill>
        <p:spPr>
          <a:xfrm>
            <a:off x="5855111" y="1109286"/>
            <a:ext cx="3910778" cy="2759006"/>
          </a:xfrm>
          <a:prstGeom prst="rect">
            <a:avLst/>
          </a:prstGeom>
        </p:spPr>
      </p:pic>
    </p:spTree>
    <p:extLst>
      <p:ext uri="{BB962C8B-B14F-4D97-AF65-F5344CB8AC3E}">
        <p14:creationId xmlns:p14="http://schemas.microsoft.com/office/powerpoint/2010/main" val="11499912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07AA6-9CFB-FF56-E80A-570BBE51711B}"/>
              </a:ext>
            </a:extLst>
          </p:cNvPr>
          <p:cNvSpPr>
            <a:spLocks noGrp="1"/>
          </p:cNvSpPr>
          <p:nvPr>
            <p:ph type="title"/>
          </p:nvPr>
        </p:nvSpPr>
        <p:spPr>
          <a:xfrm>
            <a:off x="665641" y="4473679"/>
            <a:ext cx="9552558" cy="1233251"/>
          </a:xfrm>
        </p:spPr>
        <p:txBody>
          <a:bodyPr vert="horz" lIns="91440" tIns="45720" rIns="91440" bIns="45720" rtlCol="0" anchor="b">
            <a:normAutofit fontScale="90000"/>
          </a:bodyPr>
          <a:lstStyle/>
          <a:p>
            <a:r>
              <a:rPr lang="en-US" sz="4800">
                <a:ea typeface="+mj-lt"/>
                <a:cs typeface="+mj-lt"/>
              </a:rPr>
              <a:t>B4 ROC curve: 00111 and 00112</a:t>
            </a:r>
            <a:endParaRPr lang="en-US"/>
          </a:p>
        </p:txBody>
      </p:sp>
      <p:pic>
        <p:nvPicPr>
          <p:cNvPr id="8" name="Picture 8" descr="Chart, line chart&#10;&#10;Description automatically generated">
            <a:extLst>
              <a:ext uri="{FF2B5EF4-FFF2-40B4-BE49-F238E27FC236}">
                <a16:creationId xmlns:a16="http://schemas.microsoft.com/office/drawing/2014/main" id="{A094ABA4-C3E7-DA92-61D5-0FBD06169FB0}"/>
              </a:ext>
            </a:extLst>
          </p:cNvPr>
          <p:cNvPicPr>
            <a:picLocks noGrp="1" noChangeAspect="1"/>
          </p:cNvPicPr>
          <p:nvPr>
            <p:ph idx="1"/>
          </p:nvPr>
        </p:nvPicPr>
        <p:blipFill>
          <a:blip r:embed="rId2"/>
          <a:stretch>
            <a:fillRect/>
          </a:stretch>
        </p:blipFill>
        <p:spPr>
          <a:xfrm>
            <a:off x="1329761" y="1169458"/>
            <a:ext cx="3752850" cy="2647950"/>
          </a:xfrm>
        </p:spPr>
      </p:pic>
      <p:sp>
        <p:nvSpPr>
          <p:cNvPr id="3" name="TextBox 2">
            <a:extLst>
              <a:ext uri="{FF2B5EF4-FFF2-40B4-BE49-F238E27FC236}">
                <a16:creationId xmlns:a16="http://schemas.microsoft.com/office/drawing/2014/main" id="{739B3670-E817-73A7-793E-ADD3A7706A08}"/>
              </a:ext>
            </a:extLst>
          </p:cNvPr>
          <p:cNvSpPr txBox="1"/>
          <p:nvPr/>
        </p:nvSpPr>
        <p:spPr>
          <a:xfrm>
            <a:off x="597088" y="6351895"/>
            <a:ext cx="635658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Note: B4 corresponds to green Landsat imagery</a:t>
            </a:r>
            <a:endParaRPr lang="en-US" dirty="0"/>
          </a:p>
        </p:txBody>
      </p:sp>
      <p:pic>
        <p:nvPicPr>
          <p:cNvPr id="9" name="Picture 10" descr="Chart, line chart&#10;&#10;Description automatically generated">
            <a:extLst>
              <a:ext uri="{FF2B5EF4-FFF2-40B4-BE49-F238E27FC236}">
                <a16:creationId xmlns:a16="http://schemas.microsoft.com/office/drawing/2014/main" id="{17EE2479-239F-359C-02AE-639A0C24490D}"/>
              </a:ext>
            </a:extLst>
          </p:cNvPr>
          <p:cNvPicPr>
            <a:picLocks noChangeAspect="1"/>
          </p:cNvPicPr>
          <p:nvPr/>
        </p:nvPicPr>
        <p:blipFill>
          <a:blip r:embed="rId3"/>
          <a:stretch>
            <a:fillRect/>
          </a:stretch>
        </p:blipFill>
        <p:spPr>
          <a:xfrm>
            <a:off x="5732207" y="1170738"/>
            <a:ext cx="3800167" cy="2660685"/>
          </a:xfrm>
          <a:prstGeom prst="rect">
            <a:avLst/>
          </a:prstGeom>
        </p:spPr>
      </p:pic>
    </p:spTree>
    <p:extLst>
      <p:ext uri="{BB962C8B-B14F-4D97-AF65-F5344CB8AC3E}">
        <p14:creationId xmlns:p14="http://schemas.microsoft.com/office/powerpoint/2010/main" val="3547573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616DE-54B4-1116-E73B-13690AD7E686}"/>
              </a:ext>
            </a:extLst>
          </p:cNvPr>
          <p:cNvSpPr>
            <a:spLocks noGrp="1"/>
          </p:cNvSpPr>
          <p:nvPr>
            <p:ph type="title"/>
          </p:nvPr>
        </p:nvSpPr>
        <p:spPr>
          <a:xfrm>
            <a:off x="665641" y="4473679"/>
            <a:ext cx="9552558" cy="1233251"/>
          </a:xfrm>
        </p:spPr>
        <p:txBody>
          <a:bodyPr vert="horz" lIns="91440" tIns="45720" rIns="91440" bIns="45720" rtlCol="0" anchor="b">
            <a:normAutofit fontScale="90000"/>
          </a:bodyPr>
          <a:lstStyle/>
          <a:p>
            <a:r>
              <a:rPr lang="en-US" sz="4800"/>
              <a:t>Overall performance: 00111 and 00112</a:t>
            </a:r>
          </a:p>
        </p:txBody>
      </p:sp>
      <p:pic>
        <p:nvPicPr>
          <p:cNvPr id="11" name="Picture 12" descr="Chart, bar chart&#10;&#10;Description automatically generated">
            <a:extLst>
              <a:ext uri="{FF2B5EF4-FFF2-40B4-BE49-F238E27FC236}">
                <a16:creationId xmlns:a16="http://schemas.microsoft.com/office/drawing/2014/main" id="{65836231-5A9D-C5CC-67F1-AB7015BD5359}"/>
              </a:ext>
            </a:extLst>
          </p:cNvPr>
          <p:cNvPicPr>
            <a:picLocks noGrp="1" noChangeAspect="1"/>
          </p:cNvPicPr>
          <p:nvPr>
            <p:ph idx="1"/>
          </p:nvPr>
        </p:nvPicPr>
        <p:blipFill>
          <a:blip r:embed="rId2"/>
          <a:stretch>
            <a:fillRect/>
          </a:stretch>
        </p:blipFill>
        <p:spPr>
          <a:xfrm>
            <a:off x="1292064" y="894735"/>
            <a:ext cx="3312050" cy="3221977"/>
          </a:xfrm>
        </p:spPr>
      </p:pic>
      <p:pic>
        <p:nvPicPr>
          <p:cNvPr id="13" name="Picture 14" descr="Graphical user interface&#10;&#10;Description automatically generated">
            <a:extLst>
              <a:ext uri="{FF2B5EF4-FFF2-40B4-BE49-F238E27FC236}">
                <a16:creationId xmlns:a16="http://schemas.microsoft.com/office/drawing/2014/main" id="{BED00B87-6748-03BC-29C8-39720F55AB95}"/>
              </a:ext>
            </a:extLst>
          </p:cNvPr>
          <p:cNvPicPr>
            <a:picLocks noChangeAspect="1"/>
          </p:cNvPicPr>
          <p:nvPr/>
        </p:nvPicPr>
        <p:blipFill>
          <a:blip r:embed="rId3"/>
          <a:stretch>
            <a:fillRect/>
          </a:stretch>
        </p:blipFill>
        <p:spPr>
          <a:xfrm>
            <a:off x="5474110" y="901041"/>
            <a:ext cx="3333136" cy="3200078"/>
          </a:xfrm>
          <a:prstGeom prst="rect">
            <a:avLst/>
          </a:prstGeom>
        </p:spPr>
      </p:pic>
    </p:spTree>
    <p:extLst>
      <p:ext uri="{BB962C8B-B14F-4D97-AF65-F5344CB8AC3E}">
        <p14:creationId xmlns:p14="http://schemas.microsoft.com/office/powerpoint/2010/main" val="1663275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9A25-0D7F-3B9D-6047-92DBE0304C13}"/>
              </a:ext>
            </a:extLst>
          </p:cNvPr>
          <p:cNvSpPr>
            <a:spLocks noGrp="1"/>
          </p:cNvSpPr>
          <p:nvPr>
            <p:ph type="title"/>
          </p:nvPr>
        </p:nvSpPr>
        <p:spPr>
          <a:xfrm>
            <a:off x="665641" y="4473679"/>
            <a:ext cx="9552558" cy="1233251"/>
          </a:xfrm>
        </p:spPr>
        <p:txBody>
          <a:bodyPr vert="horz" lIns="91440" tIns="45720" rIns="91440" bIns="45720" rtlCol="0" anchor="b">
            <a:normAutofit fontScale="90000"/>
          </a:bodyPr>
          <a:lstStyle/>
          <a:p>
            <a:r>
              <a:rPr lang="en-US" sz="4800"/>
              <a:t>B3 Performance: 00111 AND 00112</a:t>
            </a:r>
          </a:p>
        </p:txBody>
      </p:sp>
      <p:pic>
        <p:nvPicPr>
          <p:cNvPr id="7" name="Picture 8" descr="Chart, bar chart&#10;&#10;Description automatically generated">
            <a:extLst>
              <a:ext uri="{FF2B5EF4-FFF2-40B4-BE49-F238E27FC236}">
                <a16:creationId xmlns:a16="http://schemas.microsoft.com/office/drawing/2014/main" id="{1B1DB447-ED29-51D7-A6ED-3D222443E716}"/>
              </a:ext>
            </a:extLst>
          </p:cNvPr>
          <p:cNvPicPr>
            <a:picLocks noGrp="1" noChangeAspect="1"/>
          </p:cNvPicPr>
          <p:nvPr>
            <p:ph idx="1"/>
          </p:nvPr>
        </p:nvPicPr>
        <p:blipFill>
          <a:blip r:embed="rId2"/>
          <a:stretch>
            <a:fillRect/>
          </a:stretch>
        </p:blipFill>
        <p:spPr>
          <a:xfrm>
            <a:off x="1402716" y="943896"/>
            <a:ext cx="2955553" cy="3160526"/>
          </a:xfrm>
        </p:spPr>
      </p:pic>
      <p:sp>
        <p:nvSpPr>
          <p:cNvPr id="3" name="TextBox 2">
            <a:extLst>
              <a:ext uri="{FF2B5EF4-FFF2-40B4-BE49-F238E27FC236}">
                <a16:creationId xmlns:a16="http://schemas.microsoft.com/office/drawing/2014/main" id="{56744FBC-02AF-5C5D-7E1F-801390914036}"/>
              </a:ext>
            </a:extLst>
          </p:cNvPr>
          <p:cNvSpPr txBox="1"/>
          <p:nvPr/>
        </p:nvSpPr>
        <p:spPr>
          <a:xfrm>
            <a:off x="562970" y="6295029"/>
            <a:ext cx="586853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Note: B3 corresponds to green Landsat imagery</a:t>
            </a:r>
            <a:endParaRPr lang="en-US" dirty="0"/>
          </a:p>
        </p:txBody>
      </p:sp>
      <p:pic>
        <p:nvPicPr>
          <p:cNvPr id="9" name="Picture 9" descr="Chart&#10;&#10;Description automatically generated">
            <a:extLst>
              <a:ext uri="{FF2B5EF4-FFF2-40B4-BE49-F238E27FC236}">
                <a16:creationId xmlns:a16="http://schemas.microsoft.com/office/drawing/2014/main" id="{19B32047-1DCD-B3E3-4CF6-6ED8B0331E0D}"/>
              </a:ext>
            </a:extLst>
          </p:cNvPr>
          <p:cNvPicPr>
            <a:picLocks noChangeAspect="1"/>
          </p:cNvPicPr>
          <p:nvPr/>
        </p:nvPicPr>
        <p:blipFill>
          <a:blip r:embed="rId3"/>
          <a:stretch>
            <a:fillRect/>
          </a:stretch>
        </p:blipFill>
        <p:spPr>
          <a:xfrm>
            <a:off x="5781368" y="953283"/>
            <a:ext cx="3001296" cy="3107885"/>
          </a:xfrm>
          <a:prstGeom prst="rect">
            <a:avLst/>
          </a:prstGeom>
        </p:spPr>
      </p:pic>
    </p:spTree>
    <p:extLst>
      <p:ext uri="{BB962C8B-B14F-4D97-AF65-F5344CB8AC3E}">
        <p14:creationId xmlns:p14="http://schemas.microsoft.com/office/powerpoint/2010/main" val="1549609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A8C2-58B7-B703-B10F-682EC2EC59EC}"/>
              </a:ext>
            </a:extLst>
          </p:cNvPr>
          <p:cNvSpPr>
            <a:spLocks noGrp="1"/>
          </p:cNvSpPr>
          <p:nvPr>
            <p:ph type="title"/>
          </p:nvPr>
        </p:nvSpPr>
        <p:spPr>
          <a:xfrm>
            <a:off x="665641" y="4473679"/>
            <a:ext cx="9552558" cy="1233251"/>
          </a:xfrm>
        </p:spPr>
        <p:txBody>
          <a:bodyPr vert="horz" lIns="91440" tIns="45720" rIns="91440" bIns="45720" rtlCol="0" anchor="b">
            <a:normAutofit fontScale="90000"/>
          </a:bodyPr>
          <a:lstStyle/>
          <a:p>
            <a:r>
              <a:rPr lang="en-US" sz="4800"/>
              <a:t>B4 PERFORMANCE: 00111 AND 00112</a:t>
            </a:r>
          </a:p>
        </p:txBody>
      </p:sp>
      <p:pic>
        <p:nvPicPr>
          <p:cNvPr id="8" name="Picture 8" descr="Chart&#10;&#10;Description automatically generated">
            <a:extLst>
              <a:ext uri="{FF2B5EF4-FFF2-40B4-BE49-F238E27FC236}">
                <a16:creationId xmlns:a16="http://schemas.microsoft.com/office/drawing/2014/main" id="{76D5BD87-F0DD-334A-03B3-BE53EE62E6B0}"/>
              </a:ext>
            </a:extLst>
          </p:cNvPr>
          <p:cNvPicPr>
            <a:picLocks noGrp="1" noChangeAspect="1"/>
          </p:cNvPicPr>
          <p:nvPr>
            <p:ph idx="1"/>
          </p:nvPr>
        </p:nvPicPr>
        <p:blipFill>
          <a:blip r:embed="rId2"/>
          <a:stretch>
            <a:fillRect/>
          </a:stretch>
        </p:blipFill>
        <p:spPr>
          <a:xfrm>
            <a:off x="1277058" y="894735"/>
            <a:ext cx="3194578" cy="3258848"/>
          </a:xfrm>
        </p:spPr>
      </p:pic>
      <p:sp>
        <p:nvSpPr>
          <p:cNvPr id="3" name="TextBox 2">
            <a:extLst>
              <a:ext uri="{FF2B5EF4-FFF2-40B4-BE49-F238E27FC236}">
                <a16:creationId xmlns:a16="http://schemas.microsoft.com/office/drawing/2014/main" id="{C641EF33-289F-F4C4-6C98-839809AD5858}"/>
              </a:ext>
            </a:extLst>
          </p:cNvPr>
          <p:cNvSpPr txBox="1"/>
          <p:nvPr/>
        </p:nvSpPr>
        <p:spPr>
          <a:xfrm>
            <a:off x="602775" y="6283655"/>
            <a:ext cx="583441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Note: B4 corresponds to green Landsat imagery</a:t>
            </a:r>
            <a:endParaRPr lang="en-US" dirty="0"/>
          </a:p>
        </p:txBody>
      </p:sp>
      <p:pic>
        <p:nvPicPr>
          <p:cNvPr id="9" name="Picture 10" descr="Chart&#10;&#10;Description automatically generated">
            <a:extLst>
              <a:ext uri="{FF2B5EF4-FFF2-40B4-BE49-F238E27FC236}">
                <a16:creationId xmlns:a16="http://schemas.microsoft.com/office/drawing/2014/main" id="{9D003E82-56E5-6A22-060E-89C47DC75631}"/>
              </a:ext>
            </a:extLst>
          </p:cNvPr>
          <p:cNvPicPr>
            <a:picLocks noChangeAspect="1"/>
          </p:cNvPicPr>
          <p:nvPr/>
        </p:nvPicPr>
        <p:blipFill>
          <a:blip r:embed="rId3"/>
          <a:stretch>
            <a:fillRect/>
          </a:stretch>
        </p:blipFill>
        <p:spPr>
          <a:xfrm>
            <a:off x="5719916" y="893641"/>
            <a:ext cx="3062747" cy="3325489"/>
          </a:xfrm>
          <a:prstGeom prst="rect">
            <a:avLst/>
          </a:prstGeom>
        </p:spPr>
      </p:pic>
    </p:spTree>
    <p:extLst>
      <p:ext uri="{BB962C8B-B14F-4D97-AF65-F5344CB8AC3E}">
        <p14:creationId xmlns:p14="http://schemas.microsoft.com/office/powerpoint/2010/main" val="2691941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F7EBC58-ABCF-E07E-DF9D-573914426716}"/>
              </a:ext>
            </a:extLst>
          </p:cNvPr>
          <p:cNvSpPr>
            <a:spLocks noGrp="1"/>
          </p:cNvSpPr>
          <p:nvPr>
            <p:ph type="title"/>
          </p:nvPr>
        </p:nvSpPr>
        <p:spPr>
          <a:xfrm>
            <a:off x="446479" y="150640"/>
            <a:ext cx="5216901" cy="714600"/>
          </a:xfrm>
        </p:spPr>
        <p:txBody>
          <a:bodyPr>
            <a:normAutofit fontScale="90000"/>
          </a:bodyPr>
          <a:lstStyle/>
          <a:p>
            <a:r>
              <a:rPr lang="en-US"/>
              <a:t>Summary of findings</a:t>
            </a:r>
          </a:p>
        </p:txBody>
      </p:sp>
      <p:sp>
        <p:nvSpPr>
          <p:cNvPr id="3" name="Content Placeholder 2">
            <a:extLst>
              <a:ext uri="{FF2B5EF4-FFF2-40B4-BE49-F238E27FC236}">
                <a16:creationId xmlns:a16="http://schemas.microsoft.com/office/drawing/2014/main" id="{6F862BF2-3E74-2A00-C6DF-B68E8CCDF109}"/>
              </a:ext>
            </a:extLst>
          </p:cNvPr>
          <p:cNvSpPr>
            <a:spLocks noGrp="1"/>
          </p:cNvSpPr>
          <p:nvPr>
            <p:ph idx="1"/>
          </p:nvPr>
        </p:nvSpPr>
        <p:spPr>
          <a:xfrm>
            <a:off x="536728" y="1665101"/>
            <a:ext cx="10484198" cy="3615267"/>
          </a:xfrm>
        </p:spPr>
        <p:txBody>
          <a:bodyPr>
            <a:normAutofit fontScale="85000" lnSpcReduction="10000"/>
          </a:bodyPr>
          <a:lstStyle/>
          <a:p>
            <a:pPr>
              <a:buFont typeface="Wingdings" panose="05000000000000000000" pitchFamily="2" charset="2"/>
              <a:buChar char="Ø"/>
            </a:pPr>
            <a:r>
              <a:rPr lang="en-US">
                <a:solidFill>
                  <a:schemeClr val="tx1"/>
                </a:solidFill>
              </a:rPr>
              <a:t>Binary classification was a success!</a:t>
            </a:r>
          </a:p>
          <a:p>
            <a:pPr lvl="1">
              <a:buFont typeface="Wingdings" panose="05000000000000000000" pitchFamily="2" charset="2"/>
              <a:buChar char="Ø"/>
            </a:pPr>
            <a:r>
              <a:rPr lang="en-US">
                <a:solidFill>
                  <a:schemeClr val="tx1"/>
                </a:solidFill>
              </a:rPr>
              <a:t>Differentiate images as having the presence of contrails or no contrails</a:t>
            </a:r>
          </a:p>
          <a:p>
            <a:pPr>
              <a:buFont typeface="Wingdings" panose="05000000000000000000" pitchFamily="2" charset="2"/>
              <a:buChar char="Ø"/>
            </a:pPr>
            <a:r>
              <a:rPr lang="en-US">
                <a:solidFill>
                  <a:schemeClr val="tx1"/>
                </a:solidFill>
              </a:rPr>
              <a:t>Performance by different types of imagery: red channel, green channel, blue channel and focused wavelength</a:t>
            </a:r>
          </a:p>
          <a:p>
            <a:pPr lvl="1">
              <a:buFont typeface="Wingdings" panose="05000000000000000000" pitchFamily="2" charset="2"/>
              <a:buChar char="Ø"/>
            </a:pPr>
            <a:r>
              <a:rPr lang="en-US">
                <a:solidFill>
                  <a:schemeClr val="tx1"/>
                </a:solidFill>
              </a:rPr>
              <a:t>~ 4% difference in accuracy noted, affirming potential that greater contrast in the underlying images may lead to better performance</a:t>
            </a:r>
          </a:p>
          <a:p>
            <a:pPr lvl="1">
              <a:buFont typeface="Wingdings" panose="05000000000000000000" pitchFamily="2" charset="2"/>
              <a:buChar char="Ø"/>
            </a:pPr>
            <a:r>
              <a:rPr lang="en-US">
                <a:solidFill>
                  <a:schemeClr val="tx1"/>
                </a:solidFill>
              </a:rPr>
              <a:t>70%-80% validation accuracy across experiments segmented by band and 56% accuracy in unseen data set shows promise</a:t>
            </a:r>
          </a:p>
          <a:p>
            <a:pPr>
              <a:buFont typeface="Wingdings" panose="05000000000000000000" pitchFamily="2" charset="2"/>
              <a:buChar char="Ø"/>
            </a:pPr>
            <a:r>
              <a:rPr lang="en-US">
                <a:solidFill>
                  <a:schemeClr val="tx1"/>
                </a:solidFill>
              </a:rPr>
              <a:t>Modification of hyperparameters and associated improved performance in training and verification accuracy did not provide improvements in previously unseen test data</a:t>
            </a:r>
          </a:p>
          <a:p>
            <a:pPr lvl="1">
              <a:buClr>
                <a:srgbClr val="FFFFFF"/>
              </a:buClr>
              <a:buFont typeface="Wingdings" panose="05000000000000000000" pitchFamily="2" charset="2"/>
              <a:buChar char="Ø"/>
            </a:pPr>
            <a:r>
              <a:rPr lang="en-US">
                <a:solidFill>
                  <a:schemeClr val="tx1"/>
                </a:solidFill>
              </a:rPr>
              <a:t>Mitigations and future work may involve testing on a full baseline with non-compressed images</a:t>
            </a:r>
          </a:p>
        </p:txBody>
      </p:sp>
    </p:spTree>
    <p:extLst>
      <p:ext uri="{BB962C8B-B14F-4D97-AF65-F5344CB8AC3E}">
        <p14:creationId xmlns:p14="http://schemas.microsoft.com/office/powerpoint/2010/main" val="3337915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0073-B4AD-E066-0C18-9AA876102FC2}"/>
              </a:ext>
            </a:extLst>
          </p:cNvPr>
          <p:cNvSpPr>
            <a:spLocks noGrp="1"/>
          </p:cNvSpPr>
          <p:nvPr>
            <p:ph type="title"/>
          </p:nvPr>
        </p:nvSpPr>
        <p:spPr>
          <a:xfrm>
            <a:off x="5758774" y="1447800"/>
            <a:ext cx="4983838" cy="1143000"/>
          </a:xfrm>
        </p:spPr>
        <p:txBody>
          <a:bodyPr>
            <a:normAutofit/>
          </a:bodyPr>
          <a:lstStyle/>
          <a:p>
            <a:r>
              <a:rPr lang="en-US" sz="3200">
                <a:solidFill>
                  <a:srgbClr val="FFFFFF"/>
                </a:solidFill>
                <a:cs typeface="Calibri Light"/>
              </a:rPr>
              <a:t>Meet the Team</a:t>
            </a:r>
            <a:endParaRPr lang="en-US" sz="3200">
              <a:solidFill>
                <a:srgbClr val="FFFFFF"/>
              </a:solidFill>
            </a:endParaRPr>
          </a:p>
        </p:txBody>
      </p:sp>
      <p:sp>
        <p:nvSpPr>
          <p:cNvPr id="5" name="Text Placeholder 4">
            <a:extLst>
              <a:ext uri="{FF2B5EF4-FFF2-40B4-BE49-F238E27FC236}">
                <a16:creationId xmlns:a16="http://schemas.microsoft.com/office/drawing/2014/main" id="{E7FD791D-0F77-DBD5-4A22-ED9245ED2398}"/>
              </a:ext>
            </a:extLst>
          </p:cNvPr>
          <p:cNvSpPr>
            <a:spLocks noGrp="1"/>
          </p:cNvSpPr>
          <p:nvPr>
            <p:ph type="body" sz="half" idx="2"/>
          </p:nvPr>
        </p:nvSpPr>
        <p:spPr>
          <a:xfrm>
            <a:off x="5763098" y="2777067"/>
            <a:ext cx="2634453" cy="516640"/>
          </a:xfrm>
        </p:spPr>
        <p:txBody>
          <a:bodyPr/>
          <a:lstStyle/>
          <a:p>
            <a:r>
              <a:rPr lang="en-US" b="1">
                <a:solidFill>
                  <a:schemeClr val="tx1"/>
                </a:solidFill>
              </a:rPr>
              <a:t>Team Error-Plane</a:t>
            </a:r>
          </a:p>
        </p:txBody>
      </p:sp>
      <p:graphicFrame>
        <p:nvGraphicFramePr>
          <p:cNvPr id="6" name="Diagram 5">
            <a:extLst>
              <a:ext uri="{FF2B5EF4-FFF2-40B4-BE49-F238E27FC236}">
                <a16:creationId xmlns:a16="http://schemas.microsoft.com/office/drawing/2014/main" id="{B7F6BABC-702E-DC93-0847-6EBC802FCD57}"/>
              </a:ext>
            </a:extLst>
          </p:cNvPr>
          <p:cNvGraphicFramePr/>
          <p:nvPr>
            <p:extLst>
              <p:ext uri="{D42A27DB-BD31-4B8C-83A1-F6EECF244321}">
                <p14:modId xmlns:p14="http://schemas.microsoft.com/office/powerpoint/2010/main" val="88078180"/>
              </p:ext>
            </p:extLst>
          </p:nvPr>
        </p:nvGraphicFramePr>
        <p:xfrm>
          <a:off x="97244" y="136187"/>
          <a:ext cx="5661530" cy="64397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4667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3B65284-9A12-9C27-C8D9-8CA74677A6EA}"/>
              </a:ext>
            </a:extLst>
          </p:cNvPr>
          <p:cNvSpPr>
            <a:spLocks noGrp="1"/>
          </p:cNvSpPr>
          <p:nvPr>
            <p:ph type="title"/>
          </p:nvPr>
        </p:nvSpPr>
        <p:spPr>
          <a:xfrm>
            <a:off x="446479" y="150640"/>
            <a:ext cx="5216901" cy="714600"/>
          </a:xfrm>
        </p:spPr>
        <p:txBody>
          <a:bodyPr>
            <a:normAutofit/>
          </a:bodyPr>
          <a:lstStyle/>
          <a:p>
            <a:r>
              <a:rPr lang="en-US"/>
              <a:t>Future work?</a:t>
            </a:r>
          </a:p>
        </p:txBody>
      </p:sp>
      <p:sp>
        <p:nvSpPr>
          <p:cNvPr id="3" name="Content Placeholder 2">
            <a:extLst>
              <a:ext uri="{FF2B5EF4-FFF2-40B4-BE49-F238E27FC236}">
                <a16:creationId xmlns:a16="http://schemas.microsoft.com/office/drawing/2014/main" id="{6F862BF2-3E74-2A00-C6DF-B68E8CCDF109}"/>
              </a:ext>
            </a:extLst>
          </p:cNvPr>
          <p:cNvSpPr>
            <a:spLocks noGrp="1"/>
          </p:cNvSpPr>
          <p:nvPr>
            <p:ph idx="1"/>
          </p:nvPr>
        </p:nvSpPr>
        <p:spPr>
          <a:xfrm>
            <a:off x="536727" y="1825521"/>
            <a:ext cx="10688735" cy="3615267"/>
          </a:xfrm>
        </p:spPr>
        <p:txBody>
          <a:bodyPr/>
          <a:lstStyle/>
          <a:p>
            <a:pPr marL="0" indent="0">
              <a:buNone/>
            </a:pPr>
            <a:r>
              <a:rPr lang="en-US">
                <a:solidFill>
                  <a:schemeClr val="tx1"/>
                </a:solidFill>
              </a:rPr>
              <a:t>Team Error-Plane was successful in improving contrail detection accuracy, however, there is certainly a chance to further this effort in the future. Below are some ideas we are proposing:</a:t>
            </a:r>
          </a:p>
          <a:p>
            <a:pPr marL="0" indent="0">
              <a:buNone/>
            </a:pPr>
            <a:endParaRPr lang="en-US">
              <a:solidFill>
                <a:schemeClr val="tx1"/>
              </a:solidFill>
            </a:endParaRPr>
          </a:p>
          <a:p>
            <a:pPr>
              <a:lnSpc>
                <a:spcPct val="90000"/>
              </a:lnSpc>
              <a:buFont typeface="Wingdings" panose="05000000000000000000" pitchFamily="2" charset="2"/>
              <a:buChar char="Ø"/>
            </a:pPr>
            <a:r>
              <a:rPr lang="en-US" sz="1700" dirty="0">
                <a:solidFill>
                  <a:schemeClr val="tx1"/>
                </a:solidFill>
              </a:rPr>
              <a:t>Binary classification on non-compressed images</a:t>
            </a:r>
          </a:p>
          <a:p>
            <a:pPr lvl="1">
              <a:lnSpc>
                <a:spcPct val="90000"/>
              </a:lnSpc>
              <a:buFont typeface="Wingdings" panose="05000000000000000000" pitchFamily="2" charset="2"/>
              <a:buChar char="Ø"/>
            </a:pPr>
            <a:r>
              <a:rPr lang="en-US" sz="1500" dirty="0">
                <a:solidFill>
                  <a:schemeClr val="tx1"/>
                </a:solidFill>
              </a:rPr>
              <a:t>In Sagemaker, the images were transformed from .</a:t>
            </a:r>
            <a:r>
              <a:rPr lang="en-US" sz="1500" dirty="0" err="1">
                <a:solidFill>
                  <a:schemeClr val="tx1"/>
                </a:solidFill>
              </a:rPr>
              <a:t>tif</a:t>
            </a:r>
            <a:r>
              <a:rPr lang="en-US" sz="1500" dirty="0">
                <a:solidFill>
                  <a:schemeClr val="tx1"/>
                </a:solidFill>
              </a:rPr>
              <a:t> to .jpg/.</a:t>
            </a:r>
            <a:r>
              <a:rPr lang="en-US" sz="1500" dirty="0" err="1">
                <a:solidFill>
                  <a:schemeClr val="tx1"/>
                </a:solidFill>
              </a:rPr>
              <a:t>png</a:t>
            </a:r>
            <a:endParaRPr lang="en-US" sz="1500" dirty="0">
              <a:solidFill>
                <a:schemeClr val="tx1"/>
              </a:solidFill>
            </a:endParaRPr>
          </a:p>
          <a:p>
            <a:pPr>
              <a:lnSpc>
                <a:spcPct val="90000"/>
              </a:lnSpc>
              <a:buFont typeface="Wingdings" panose="05000000000000000000" pitchFamily="2" charset="2"/>
              <a:buChar char="Ø"/>
            </a:pPr>
            <a:r>
              <a:rPr lang="en-US" sz="1700" dirty="0">
                <a:solidFill>
                  <a:schemeClr val="tx1"/>
                </a:solidFill>
              </a:rPr>
              <a:t>Verification using Hopper</a:t>
            </a:r>
          </a:p>
          <a:p>
            <a:pPr>
              <a:lnSpc>
                <a:spcPct val="90000"/>
              </a:lnSpc>
              <a:buFont typeface="Wingdings" panose="05000000000000000000" pitchFamily="2" charset="2"/>
              <a:buChar char="Ø"/>
            </a:pPr>
            <a:r>
              <a:rPr lang="en-US" sz="1700" dirty="0">
                <a:solidFill>
                  <a:schemeClr val="tx1"/>
                </a:solidFill>
              </a:rPr>
              <a:t>Localization within images in addition to the detection of contrails</a:t>
            </a:r>
          </a:p>
        </p:txBody>
      </p:sp>
    </p:spTree>
    <p:extLst>
      <p:ext uri="{BB962C8B-B14F-4D97-AF65-F5344CB8AC3E}">
        <p14:creationId xmlns:p14="http://schemas.microsoft.com/office/powerpoint/2010/main" val="82950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70B58-4979-8C37-0A3E-A4E771245BFB}"/>
              </a:ext>
            </a:extLst>
          </p:cNvPr>
          <p:cNvSpPr>
            <a:spLocks noGrp="1"/>
          </p:cNvSpPr>
          <p:nvPr>
            <p:ph type="title"/>
          </p:nvPr>
        </p:nvSpPr>
        <p:spPr>
          <a:xfrm>
            <a:off x="384439" y="254000"/>
            <a:ext cx="11423121" cy="1244600"/>
          </a:xfrm>
        </p:spPr>
        <p:txBody>
          <a:bodyPr>
            <a:normAutofit/>
          </a:bodyPr>
          <a:lstStyle/>
          <a:p>
            <a:r>
              <a:rPr lang="en-US" sz="3200">
                <a:cs typeface="Calibri Light"/>
              </a:rPr>
              <a:t>GMU Center of air transportation systems research (</a:t>
            </a:r>
            <a:r>
              <a:rPr lang="en-US" sz="3200" err="1">
                <a:cs typeface="Calibri Light"/>
              </a:rPr>
              <a:t>catsr</a:t>
            </a:r>
            <a:r>
              <a:rPr lang="en-US" sz="3200">
                <a:cs typeface="Calibri Light"/>
              </a:rPr>
              <a:t>)</a:t>
            </a:r>
            <a:endParaRPr lang="en-US" sz="3200"/>
          </a:p>
        </p:txBody>
      </p:sp>
      <p:sp>
        <p:nvSpPr>
          <p:cNvPr id="3" name="Content Placeholder 2">
            <a:extLst>
              <a:ext uri="{FF2B5EF4-FFF2-40B4-BE49-F238E27FC236}">
                <a16:creationId xmlns:a16="http://schemas.microsoft.com/office/drawing/2014/main" id="{BA836649-C673-FEC0-5C47-A7242B03F0B5}"/>
              </a:ext>
            </a:extLst>
          </p:cNvPr>
          <p:cNvSpPr>
            <a:spLocks noGrp="1"/>
          </p:cNvSpPr>
          <p:nvPr>
            <p:ph idx="1"/>
          </p:nvPr>
        </p:nvSpPr>
        <p:spPr>
          <a:xfrm>
            <a:off x="384439" y="1856792"/>
            <a:ext cx="10605294" cy="3357120"/>
          </a:xfrm>
        </p:spPr>
        <p:txBody>
          <a:bodyPr vert="horz" lIns="91440" tIns="45720" rIns="91440" bIns="45720" rtlCol="0">
            <a:normAutofit/>
          </a:bodyPr>
          <a:lstStyle/>
          <a:p>
            <a:pPr>
              <a:buFont typeface="Wingdings" panose="05000000000000000000" pitchFamily="2" charset="2"/>
              <a:buChar char="Ø"/>
            </a:pPr>
            <a:r>
              <a:rPr lang="en-US" sz="1800" b="1" dirty="0">
                <a:solidFill>
                  <a:schemeClr val="tx1"/>
                </a:solidFill>
                <a:cs typeface="Calibri"/>
              </a:rPr>
              <a:t>Project Point of Contact</a:t>
            </a:r>
          </a:p>
          <a:p>
            <a:pPr lvl="1">
              <a:buFont typeface="Wingdings" panose="05000000000000000000" pitchFamily="2" charset="2"/>
              <a:buChar char="Ø"/>
            </a:pPr>
            <a:r>
              <a:rPr lang="en-US" sz="1600">
                <a:solidFill>
                  <a:schemeClr val="tx1"/>
                </a:solidFill>
                <a:cs typeface="Calibri"/>
              </a:rPr>
              <a:t>Dr. Lance Sherry (</a:t>
            </a:r>
            <a:r>
              <a:rPr lang="en-US" sz="1600">
                <a:solidFill>
                  <a:schemeClr val="tx1"/>
                </a:solidFill>
                <a:cs typeface="Calibri"/>
                <a:hlinkClick r:id="rId3"/>
              </a:rPr>
              <a:t>lsherry@gmu.edu</a:t>
            </a:r>
            <a:r>
              <a:rPr lang="en-US" sz="1600">
                <a:solidFill>
                  <a:schemeClr val="tx1"/>
                </a:solidFill>
                <a:cs typeface="Calibri"/>
              </a:rPr>
              <a:t>)</a:t>
            </a:r>
          </a:p>
          <a:p>
            <a:pPr lvl="2">
              <a:buFont typeface="Wingdings" panose="05000000000000000000" pitchFamily="2" charset="2"/>
              <a:buChar char="Ø"/>
            </a:pPr>
            <a:r>
              <a:rPr lang="en-US" sz="1400">
                <a:solidFill>
                  <a:schemeClr val="tx1"/>
                </a:solidFill>
                <a:cs typeface="Calibri"/>
              </a:rPr>
              <a:t>Associate Professor  in the Systems Engineering and Operations Research department in the College of Engineering and Computing at George Mason University</a:t>
            </a:r>
          </a:p>
          <a:p>
            <a:pPr lvl="2">
              <a:buFont typeface="Wingdings" panose="05000000000000000000" pitchFamily="2" charset="2"/>
              <a:buChar char="Ø"/>
            </a:pPr>
            <a:r>
              <a:rPr lang="en-US" sz="1400">
                <a:solidFill>
                  <a:schemeClr val="tx1"/>
                </a:solidFill>
                <a:cs typeface="Calibri"/>
              </a:rPr>
              <a:t>Director at Center for Air Transportation Systems Research at the College of Engineering and Computing at George Mason University</a:t>
            </a:r>
          </a:p>
          <a:p>
            <a:pPr>
              <a:buFont typeface="Wingdings" panose="05000000000000000000" pitchFamily="2" charset="2"/>
              <a:buChar char="Ø"/>
            </a:pPr>
            <a:r>
              <a:rPr lang="en-US" sz="1800" b="1" dirty="0">
                <a:solidFill>
                  <a:schemeClr val="tx1"/>
                </a:solidFill>
                <a:cs typeface="Calibri"/>
              </a:rPr>
              <a:t>Supporting partners/mentors </a:t>
            </a:r>
          </a:p>
          <a:p>
            <a:pPr lvl="1">
              <a:buFont typeface="Wingdings" panose="05000000000000000000" pitchFamily="2" charset="2"/>
              <a:buChar char="Ø"/>
            </a:pPr>
            <a:r>
              <a:rPr lang="en-US" sz="1600">
                <a:solidFill>
                  <a:schemeClr val="tx1"/>
                </a:solidFill>
                <a:cs typeface="Calibri"/>
              </a:rPr>
              <a:t>Dr. Rajesh Aggarwal </a:t>
            </a:r>
          </a:p>
          <a:p>
            <a:pPr lvl="2">
              <a:buFont typeface="Wingdings" panose="05000000000000000000" pitchFamily="2" charset="2"/>
              <a:buChar char="Ø"/>
            </a:pPr>
            <a:r>
              <a:rPr lang="en-US" sz="1400">
                <a:solidFill>
                  <a:schemeClr val="tx1"/>
                </a:solidFill>
                <a:cs typeface="Calibri"/>
              </a:rPr>
              <a:t>Adjunct Professor in the MS Data Analytics Program at George Mason University</a:t>
            </a:r>
          </a:p>
        </p:txBody>
      </p:sp>
    </p:spTree>
    <p:extLst>
      <p:ext uri="{BB962C8B-B14F-4D97-AF65-F5344CB8AC3E}">
        <p14:creationId xmlns:p14="http://schemas.microsoft.com/office/powerpoint/2010/main" val="2953468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descr="Sea plan on water">
            <a:extLst>
              <a:ext uri="{FF2B5EF4-FFF2-40B4-BE49-F238E27FC236}">
                <a16:creationId xmlns:a16="http://schemas.microsoft.com/office/drawing/2014/main" id="{C83FBBD8-A61D-F5CD-4FAC-586BBF828E6E}"/>
              </a:ext>
            </a:extLst>
          </p:cNvPr>
          <p:cNvPicPr>
            <a:picLocks noChangeAspect="1"/>
          </p:cNvPicPr>
          <p:nvPr/>
        </p:nvPicPr>
        <p:blipFill rotWithShape="1">
          <a:blip r:embed="rId3">
            <a:grayscl/>
          </a:blip>
          <a:srcRect t="14631" b="783"/>
          <a:stretch/>
        </p:blipFill>
        <p:spPr>
          <a:xfrm>
            <a:off x="20" y="10"/>
            <a:ext cx="12191980" cy="6857990"/>
          </a:xfrm>
          <a:prstGeom prst="rect">
            <a:avLst/>
          </a:prstGeom>
        </p:spPr>
      </p:pic>
      <p:sp>
        <p:nvSpPr>
          <p:cNvPr id="10" name="Title 1">
            <a:extLst>
              <a:ext uri="{FF2B5EF4-FFF2-40B4-BE49-F238E27FC236}">
                <a16:creationId xmlns:a16="http://schemas.microsoft.com/office/drawing/2014/main" id="{A76F4B5A-F11C-989E-DD6D-82866AB23611}"/>
              </a:ext>
            </a:extLst>
          </p:cNvPr>
          <p:cNvSpPr txBox="1">
            <a:spLocks/>
          </p:cNvSpPr>
          <p:nvPr/>
        </p:nvSpPr>
        <p:spPr>
          <a:xfrm>
            <a:off x="301657" y="241905"/>
            <a:ext cx="8534400" cy="831116"/>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cs typeface="Calibri Light"/>
              </a:rPr>
              <a:t>Table of contents</a:t>
            </a:r>
            <a:endParaRPr lang="en-US"/>
          </a:p>
        </p:txBody>
      </p:sp>
      <p:sp>
        <p:nvSpPr>
          <p:cNvPr id="12" name="Content Placeholder 2">
            <a:extLst>
              <a:ext uri="{FF2B5EF4-FFF2-40B4-BE49-F238E27FC236}">
                <a16:creationId xmlns:a16="http://schemas.microsoft.com/office/drawing/2014/main" id="{671C6852-BF29-A55D-7460-D71810DF24A3}"/>
              </a:ext>
            </a:extLst>
          </p:cNvPr>
          <p:cNvSpPr txBox="1">
            <a:spLocks/>
          </p:cNvSpPr>
          <p:nvPr/>
        </p:nvSpPr>
        <p:spPr>
          <a:xfrm>
            <a:off x="1701248" y="1413589"/>
            <a:ext cx="6250768" cy="4515263"/>
          </a:xfrm>
          <a:prstGeom prst="rect">
            <a:avLst/>
          </a:prstGeom>
        </p:spPr>
        <p:txBody>
          <a:bodyPr vert="horz" lIns="91440" tIns="45720" rIns="91440" bIns="45720" rtlCol="0" anchor="t">
            <a:no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pPr marL="342900" indent="-342900">
              <a:spcBef>
                <a:spcPts val="0"/>
              </a:spcBef>
              <a:spcAft>
                <a:spcPts val="0"/>
              </a:spcAft>
              <a:buFont typeface="+mj-lt"/>
              <a:buAutoNum type="arabicPeriod"/>
            </a:pPr>
            <a:r>
              <a:rPr lang="en-US" sz="1600" b="1" u="sng">
                <a:solidFill>
                  <a:schemeClr val="tx1"/>
                </a:solidFill>
              </a:rPr>
              <a:t>Project Background</a:t>
            </a:r>
            <a:endParaRPr lang="en-US" sz="1600" b="1" u="sng"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What is contrail and the purpose of this project</a:t>
            </a:r>
            <a:endParaRPr lang="en-US" sz="1600"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Dataset and characteristics</a:t>
            </a:r>
            <a:endParaRPr lang="en-US" sz="1600"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High-level solution/approach</a:t>
            </a:r>
            <a:endParaRPr lang="en-US" sz="1600" dirty="0">
              <a:solidFill>
                <a:schemeClr val="tx1"/>
              </a:solidFill>
            </a:endParaRPr>
          </a:p>
          <a:p>
            <a:pPr marL="342900" indent="-342900">
              <a:spcBef>
                <a:spcPts val="0"/>
              </a:spcBef>
              <a:spcAft>
                <a:spcPts val="0"/>
              </a:spcAft>
              <a:buFont typeface="+mj-lt"/>
              <a:buAutoNum type="arabicPeriod"/>
            </a:pPr>
            <a:r>
              <a:rPr lang="en-US" sz="1600" b="1" u="sng" dirty="0">
                <a:solidFill>
                  <a:schemeClr val="tx1"/>
                </a:solidFill>
              </a:rPr>
              <a:t>Sagemaker</a:t>
            </a:r>
          </a:p>
          <a:p>
            <a:pPr marL="800100" lvl="1" indent="-342900" algn="l">
              <a:spcBef>
                <a:spcPts val="0"/>
              </a:spcBef>
              <a:spcAft>
                <a:spcPts val="0"/>
              </a:spcAft>
              <a:buFont typeface="+mj-lt"/>
              <a:buAutoNum type="alphaUcPeriod"/>
            </a:pPr>
            <a:r>
              <a:rPr lang="en-US" sz="1600">
                <a:solidFill>
                  <a:schemeClr val="tx1"/>
                </a:solidFill>
              </a:rPr>
              <a:t>Solution approach</a:t>
            </a:r>
            <a:endParaRPr lang="en-US" sz="1600"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Results</a:t>
            </a:r>
            <a:endParaRPr lang="en-US" sz="1600" dirty="0">
              <a:solidFill>
                <a:schemeClr val="tx1"/>
              </a:solidFill>
            </a:endParaRPr>
          </a:p>
          <a:p>
            <a:pPr marL="342900" indent="-342900">
              <a:spcBef>
                <a:spcPts val="0"/>
              </a:spcBef>
              <a:spcAft>
                <a:spcPts val="0"/>
              </a:spcAft>
              <a:buFont typeface="+mj-lt"/>
              <a:buAutoNum type="arabicPeriod"/>
            </a:pPr>
            <a:r>
              <a:rPr lang="en-US" sz="1600" b="1" u="sng">
                <a:solidFill>
                  <a:schemeClr val="tx1"/>
                </a:solidFill>
              </a:rPr>
              <a:t>Hopper</a:t>
            </a:r>
            <a:endParaRPr lang="en-US" sz="1600" b="1" u="sng"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Solution approach</a:t>
            </a:r>
            <a:endParaRPr lang="en-US" sz="1600"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Results</a:t>
            </a:r>
            <a:endParaRPr lang="en-US" sz="1600"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Pain points</a:t>
            </a:r>
            <a:endParaRPr lang="en-US" sz="1600" dirty="0">
              <a:solidFill>
                <a:schemeClr val="tx1"/>
              </a:solidFill>
            </a:endParaRPr>
          </a:p>
          <a:p>
            <a:pPr marL="342900" indent="-342900">
              <a:spcBef>
                <a:spcPts val="0"/>
              </a:spcBef>
              <a:spcAft>
                <a:spcPts val="0"/>
              </a:spcAft>
              <a:buFont typeface="+mj-lt"/>
              <a:buAutoNum type="arabicPeriod"/>
            </a:pPr>
            <a:r>
              <a:rPr lang="en-US" sz="1600" b="1" u="sng">
                <a:solidFill>
                  <a:schemeClr val="tx1"/>
                </a:solidFill>
              </a:rPr>
              <a:t>Results</a:t>
            </a:r>
            <a:endParaRPr lang="en-US" sz="1600" b="1" u="sng"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Visualizations</a:t>
            </a:r>
            <a:endParaRPr lang="en-US" sz="1600"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Findings</a:t>
            </a:r>
            <a:endParaRPr lang="en-US" sz="1600" dirty="0">
              <a:solidFill>
                <a:schemeClr val="tx1"/>
              </a:solidFill>
            </a:endParaRPr>
          </a:p>
          <a:p>
            <a:pPr marL="342900" indent="-342900">
              <a:spcBef>
                <a:spcPts val="0"/>
              </a:spcBef>
              <a:spcAft>
                <a:spcPts val="0"/>
              </a:spcAft>
              <a:buFont typeface="+mj-lt"/>
              <a:buAutoNum type="arabicPeriod"/>
            </a:pPr>
            <a:r>
              <a:rPr lang="en-US" sz="1600" b="1" u="sng">
                <a:solidFill>
                  <a:schemeClr val="tx1"/>
                </a:solidFill>
              </a:rPr>
              <a:t>Summary</a:t>
            </a:r>
            <a:endParaRPr lang="en-US" sz="1600" b="1" u="sng"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Summary of results</a:t>
            </a:r>
            <a:endParaRPr lang="en-US" sz="1600"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What did we discover</a:t>
            </a:r>
            <a:endParaRPr lang="en-US" sz="1600" dirty="0">
              <a:solidFill>
                <a:schemeClr val="tx1"/>
              </a:solidFill>
            </a:endParaRPr>
          </a:p>
          <a:p>
            <a:pPr marL="800100" lvl="1" indent="-342900" algn="l">
              <a:spcBef>
                <a:spcPts val="0"/>
              </a:spcBef>
              <a:spcAft>
                <a:spcPts val="0"/>
              </a:spcAft>
              <a:buFont typeface="+mj-lt"/>
              <a:buAutoNum type="alphaUcPeriod"/>
            </a:pPr>
            <a:r>
              <a:rPr lang="en-US" sz="1600">
                <a:solidFill>
                  <a:schemeClr val="tx1"/>
                </a:solidFill>
              </a:rPr>
              <a:t>Potential future work</a:t>
            </a:r>
            <a:endParaRPr lang="en-US" sz="1600" dirty="0">
              <a:solidFill>
                <a:schemeClr val="tx1"/>
              </a:solidFill>
            </a:endParaRPr>
          </a:p>
        </p:txBody>
      </p:sp>
    </p:spTree>
    <p:extLst>
      <p:ext uri="{BB962C8B-B14F-4D97-AF65-F5344CB8AC3E}">
        <p14:creationId xmlns:p14="http://schemas.microsoft.com/office/powerpoint/2010/main" val="3835888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AD2C64C-ED74-7C92-0F31-ED8DEA6D8EF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699262" y="4755061"/>
            <a:ext cx="4196396" cy="1938853"/>
          </a:xfrm>
          <a:prstGeom prst="rect">
            <a:avLst/>
          </a:prstGeom>
          <a:noFill/>
          <a:effectLst>
            <a:innerShdw blurRad="57150" dist="38100" dir="14460000">
              <a:prstClr val="black">
                <a:alpha val="70000"/>
              </a:prstClr>
            </a:innerShdw>
          </a:effectLst>
          <a:extLst>
            <a:ext uri="{909E8E84-426E-40DD-AFC4-6F175D3DCCD1}">
              <a14:hiddenFill xmlns:a14="http://schemas.microsoft.com/office/drawing/2010/main">
                <a:solidFill>
                  <a:srgbClr val="FFFFFF"/>
                </a:solidFill>
              </a14:hiddenFill>
            </a:ext>
          </a:extLst>
        </p:spPr>
      </p:pic>
      <p:graphicFrame>
        <p:nvGraphicFramePr>
          <p:cNvPr id="1028" name="Content Placeholder 2">
            <a:extLst>
              <a:ext uri="{FF2B5EF4-FFF2-40B4-BE49-F238E27FC236}">
                <a16:creationId xmlns:a16="http://schemas.microsoft.com/office/drawing/2014/main" id="{B7B1CAF5-1352-BFAC-D62C-459F84570D22}"/>
              </a:ext>
            </a:extLst>
          </p:cNvPr>
          <p:cNvGraphicFramePr>
            <a:graphicFrameLocks noGrp="1"/>
          </p:cNvGraphicFramePr>
          <p:nvPr>
            <p:ph idx="1"/>
            <p:extLst>
              <p:ext uri="{D42A27DB-BD31-4B8C-83A1-F6EECF244321}">
                <p14:modId xmlns:p14="http://schemas.microsoft.com/office/powerpoint/2010/main" val="558941096"/>
              </p:ext>
            </p:extLst>
          </p:nvPr>
        </p:nvGraphicFramePr>
        <p:xfrm>
          <a:off x="454116" y="366486"/>
          <a:ext cx="10692304" cy="42286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67821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9B1C0-A402-7C21-396E-E6CA58DB9612}"/>
              </a:ext>
            </a:extLst>
          </p:cNvPr>
          <p:cNvSpPr>
            <a:spLocks noGrp="1"/>
          </p:cNvSpPr>
          <p:nvPr>
            <p:ph type="title"/>
          </p:nvPr>
        </p:nvSpPr>
        <p:spPr/>
        <p:txBody>
          <a:bodyPr>
            <a:normAutofit/>
          </a:bodyPr>
          <a:lstStyle/>
          <a:p>
            <a:r>
              <a:rPr lang="en-US">
                <a:solidFill>
                  <a:srgbClr val="FFFFFF"/>
                </a:solidFill>
                <a:cs typeface="Calibri Light"/>
              </a:rPr>
              <a:t>Data architecture overview</a:t>
            </a:r>
            <a:endParaRPr lang="en-US">
              <a:solidFill>
                <a:srgbClr val="FFFFFF"/>
              </a:solidFill>
            </a:endParaRPr>
          </a:p>
        </p:txBody>
      </p:sp>
      <p:graphicFrame>
        <p:nvGraphicFramePr>
          <p:cNvPr id="11" name="Diagram 11">
            <a:extLst>
              <a:ext uri="{FF2B5EF4-FFF2-40B4-BE49-F238E27FC236}">
                <a16:creationId xmlns:a16="http://schemas.microsoft.com/office/drawing/2014/main" id="{7BF99009-562B-D939-2CE8-9958142C9A2A}"/>
              </a:ext>
            </a:extLst>
          </p:cNvPr>
          <p:cNvGraphicFramePr/>
          <p:nvPr>
            <p:extLst>
              <p:ext uri="{D42A27DB-BD31-4B8C-83A1-F6EECF244321}">
                <p14:modId xmlns:p14="http://schemas.microsoft.com/office/powerpoint/2010/main" val="3177629019"/>
              </p:ext>
            </p:extLst>
          </p:nvPr>
        </p:nvGraphicFramePr>
        <p:xfrm>
          <a:off x="1274294" y="1006997"/>
          <a:ext cx="8994718" cy="28691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109344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77F97-CA88-DBA8-8E65-24914C4D81F3}"/>
              </a:ext>
            </a:extLst>
          </p:cNvPr>
          <p:cNvSpPr>
            <a:spLocks noGrp="1"/>
          </p:cNvSpPr>
          <p:nvPr>
            <p:ph type="title"/>
          </p:nvPr>
        </p:nvSpPr>
        <p:spPr>
          <a:xfrm>
            <a:off x="7532710" y="620722"/>
            <a:ext cx="3518748" cy="1142462"/>
          </a:xfrm>
        </p:spPr>
        <p:txBody>
          <a:bodyPr anchor="b">
            <a:normAutofit/>
          </a:bodyPr>
          <a:lstStyle/>
          <a:p>
            <a:r>
              <a:rPr lang="en-US" sz="2800">
                <a:cs typeface="Calibri Light"/>
              </a:rPr>
              <a:t>Dataset</a:t>
            </a:r>
            <a:endParaRPr lang="en-US" sz="2800"/>
          </a:p>
        </p:txBody>
      </p:sp>
      <p:sp>
        <p:nvSpPr>
          <p:cNvPr id="3" name="Content Placeholder 2">
            <a:extLst>
              <a:ext uri="{FF2B5EF4-FFF2-40B4-BE49-F238E27FC236}">
                <a16:creationId xmlns:a16="http://schemas.microsoft.com/office/drawing/2014/main" id="{B420E098-6ECE-7B3D-AB54-232B6C2B39E1}"/>
              </a:ext>
            </a:extLst>
          </p:cNvPr>
          <p:cNvSpPr>
            <a:spLocks noGrp="1"/>
          </p:cNvSpPr>
          <p:nvPr>
            <p:ph idx="1"/>
          </p:nvPr>
        </p:nvSpPr>
        <p:spPr>
          <a:xfrm>
            <a:off x="7532710" y="1891274"/>
            <a:ext cx="3783856" cy="2208778"/>
          </a:xfrm>
        </p:spPr>
        <p:txBody>
          <a:bodyPr anchor="t">
            <a:normAutofit/>
          </a:bodyPr>
          <a:lstStyle/>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Landsat Images from USGS National Land Imaging (1971 – present)</a:t>
            </a:r>
          </a:p>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Each satellite image has up to 11 variations, one per band</a:t>
            </a:r>
          </a:p>
          <a:p>
            <a:pPr lvl="1">
              <a:buClr>
                <a:srgbClr val="FFFFFF"/>
              </a:buClr>
              <a:buFont typeface="Wingdings" panose="05000000000000000000" pitchFamily="2" charset="2"/>
              <a:buChar char="Ø"/>
            </a:pPr>
            <a:r>
              <a:rPr lang="en-US" sz="1400">
                <a:solidFill>
                  <a:schemeClr val="tx1"/>
                </a:solidFill>
              </a:rPr>
              <a:t>Band is a filtered image by wavelength</a:t>
            </a:r>
          </a:p>
        </p:txBody>
      </p:sp>
      <p:pic>
        <p:nvPicPr>
          <p:cNvPr id="8" name="Picture 7">
            <a:extLst>
              <a:ext uri="{FF2B5EF4-FFF2-40B4-BE49-F238E27FC236}">
                <a16:creationId xmlns:a16="http://schemas.microsoft.com/office/drawing/2014/main" id="{D9E5A7EB-50D2-B579-CBC1-3CF351741EDC}"/>
              </a:ext>
            </a:extLst>
          </p:cNvPr>
          <p:cNvPicPr>
            <a:picLocks noChangeAspect="1"/>
          </p:cNvPicPr>
          <p:nvPr/>
        </p:nvPicPr>
        <p:blipFill>
          <a:blip r:embed="rId3"/>
          <a:stretch>
            <a:fillRect/>
          </a:stretch>
        </p:blipFill>
        <p:spPr>
          <a:xfrm>
            <a:off x="973293" y="1266735"/>
            <a:ext cx="2969600" cy="1462527"/>
          </a:xfrm>
          <a:custGeom>
            <a:avLst/>
            <a:gdLst/>
            <a:ahLst/>
            <a:cxnLst/>
            <a:rect l="l" t="t" r="r" b="b"/>
            <a:pathLst>
              <a:path w="2969600" h="2071946">
                <a:moveTo>
                  <a:pt x="456876" y="0"/>
                </a:moveTo>
                <a:lnTo>
                  <a:pt x="2969600" y="0"/>
                </a:lnTo>
                <a:lnTo>
                  <a:pt x="2969600" y="2071946"/>
                </a:lnTo>
                <a:lnTo>
                  <a:pt x="0" y="2071946"/>
                </a:lnTo>
                <a:lnTo>
                  <a:pt x="0" y="456876"/>
                </a:lnTo>
                <a:close/>
              </a:path>
            </a:pathLst>
          </a:custGeom>
        </p:spPr>
      </p:pic>
      <p:pic>
        <p:nvPicPr>
          <p:cNvPr id="25" name="Picture 24">
            <a:extLst>
              <a:ext uri="{FF2B5EF4-FFF2-40B4-BE49-F238E27FC236}">
                <a16:creationId xmlns:a16="http://schemas.microsoft.com/office/drawing/2014/main" id="{EDA266D3-009F-35CB-C855-498822920233}"/>
              </a:ext>
            </a:extLst>
          </p:cNvPr>
          <p:cNvPicPr>
            <a:picLocks noChangeAspect="1"/>
          </p:cNvPicPr>
          <p:nvPr/>
        </p:nvPicPr>
        <p:blipFill>
          <a:blip r:embed="rId4"/>
          <a:stretch>
            <a:fillRect/>
          </a:stretch>
        </p:blipFill>
        <p:spPr>
          <a:xfrm>
            <a:off x="4608204" y="962026"/>
            <a:ext cx="2057485" cy="2073033"/>
          </a:xfrm>
          <a:prstGeom prst="rect">
            <a:avLst/>
          </a:prstGeom>
        </p:spPr>
      </p:pic>
      <p:pic>
        <p:nvPicPr>
          <p:cNvPr id="4" name="Picture 4" descr="Table&#10;&#10;Description automatically generated">
            <a:extLst>
              <a:ext uri="{FF2B5EF4-FFF2-40B4-BE49-F238E27FC236}">
                <a16:creationId xmlns:a16="http://schemas.microsoft.com/office/drawing/2014/main" id="{0CA05ADC-C8CB-DADB-4DA9-718D150EE31A}"/>
              </a:ext>
            </a:extLst>
          </p:cNvPr>
          <p:cNvPicPr>
            <a:picLocks noChangeAspect="1"/>
          </p:cNvPicPr>
          <p:nvPr/>
        </p:nvPicPr>
        <p:blipFill>
          <a:blip r:embed="rId5"/>
          <a:stretch>
            <a:fillRect/>
          </a:stretch>
        </p:blipFill>
        <p:spPr>
          <a:xfrm>
            <a:off x="1003334" y="3525010"/>
            <a:ext cx="2909518" cy="2073033"/>
          </a:xfrm>
          <a:prstGeom prst="rect">
            <a:avLst/>
          </a:prstGeom>
        </p:spPr>
      </p:pic>
      <p:pic>
        <p:nvPicPr>
          <p:cNvPr id="23" name="Picture 22">
            <a:extLst>
              <a:ext uri="{FF2B5EF4-FFF2-40B4-BE49-F238E27FC236}">
                <a16:creationId xmlns:a16="http://schemas.microsoft.com/office/drawing/2014/main" id="{FDA0AC6E-5CB3-767A-7BA7-428D66FFC6D9}"/>
              </a:ext>
            </a:extLst>
          </p:cNvPr>
          <p:cNvPicPr>
            <a:picLocks noChangeAspect="1"/>
          </p:cNvPicPr>
          <p:nvPr/>
        </p:nvPicPr>
        <p:blipFill>
          <a:blip r:embed="rId6"/>
          <a:stretch>
            <a:fillRect/>
          </a:stretch>
        </p:blipFill>
        <p:spPr>
          <a:xfrm>
            <a:off x="4506463" y="3525010"/>
            <a:ext cx="2294374" cy="2053465"/>
          </a:xfrm>
          <a:custGeom>
            <a:avLst/>
            <a:gdLst/>
            <a:ahLst/>
            <a:cxnLst/>
            <a:rect l="l" t="t" r="r" b="b"/>
            <a:pathLst>
              <a:path w="2385010" h="2053465">
                <a:moveTo>
                  <a:pt x="0" y="0"/>
                </a:moveTo>
                <a:lnTo>
                  <a:pt x="2385010" y="0"/>
                </a:lnTo>
                <a:lnTo>
                  <a:pt x="2385010" y="1578360"/>
                </a:lnTo>
                <a:lnTo>
                  <a:pt x="1909905" y="2053465"/>
                </a:lnTo>
                <a:lnTo>
                  <a:pt x="0" y="2053465"/>
                </a:lnTo>
                <a:close/>
              </a:path>
            </a:pathLst>
          </a:custGeom>
        </p:spPr>
      </p:pic>
    </p:spTree>
    <p:extLst>
      <p:ext uri="{BB962C8B-B14F-4D97-AF65-F5344CB8AC3E}">
        <p14:creationId xmlns:p14="http://schemas.microsoft.com/office/powerpoint/2010/main" val="3270525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4F15DA9-F7F6-BA41-926E-30DFFA6271D3}"/>
              </a:ext>
            </a:extLst>
          </p:cNvPr>
          <p:cNvSpPr/>
          <p:nvPr/>
        </p:nvSpPr>
        <p:spPr>
          <a:xfrm>
            <a:off x="5979013" y="1268821"/>
            <a:ext cx="6203155" cy="5083968"/>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FBB8BA-64D8-C351-78A4-E47D5D352DE0}"/>
              </a:ext>
            </a:extLst>
          </p:cNvPr>
          <p:cNvSpPr>
            <a:spLocks noGrp="1"/>
          </p:cNvSpPr>
          <p:nvPr>
            <p:ph type="title"/>
          </p:nvPr>
        </p:nvSpPr>
        <p:spPr>
          <a:xfrm>
            <a:off x="446479" y="150640"/>
            <a:ext cx="5216901" cy="714600"/>
          </a:xfrm>
        </p:spPr>
        <p:txBody>
          <a:bodyPr>
            <a:normAutofit fontScale="90000"/>
          </a:bodyPr>
          <a:lstStyle/>
          <a:p>
            <a:r>
              <a:rPr lang="en-US"/>
              <a:t>Motivation/Approach </a:t>
            </a:r>
          </a:p>
        </p:txBody>
      </p:sp>
      <p:sp>
        <p:nvSpPr>
          <p:cNvPr id="3" name="Content Placeholder 2">
            <a:extLst>
              <a:ext uri="{FF2B5EF4-FFF2-40B4-BE49-F238E27FC236}">
                <a16:creationId xmlns:a16="http://schemas.microsoft.com/office/drawing/2014/main" id="{BC8BAD8F-706A-D71B-A639-FABF4A316446}"/>
              </a:ext>
            </a:extLst>
          </p:cNvPr>
          <p:cNvSpPr>
            <a:spLocks noGrp="1"/>
          </p:cNvSpPr>
          <p:nvPr>
            <p:ph idx="1"/>
          </p:nvPr>
        </p:nvSpPr>
        <p:spPr>
          <a:xfrm>
            <a:off x="285259" y="991901"/>
            <a:ext cx="10756241" cy="5453144"/>
          </a:xfrm>
        </p:spPr>
        <p:txBody>
          <a:bodyPr vert="horz" lIns="91440" tIns="45720" rIns="91440" bIns="45720" rtlCol="0">
            <a:normAutofit/>
          </a:bodyPr>
          <a:lstStyle/>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To further investigation of the Contrails domain, our team decided to try a new approach using binary classification algorithms</a:t>
            </a:r>
          </a:p>
          <a:p>
            <a:pPr>
              <a:lnSpc>
                <a:spcPct val="110000"/>
              </a:lnSpc>
              <a:spcBef>
                <a:spcPts val="0"/>
              </a:spcBef>
              <a:spcAft>
                <a:spcPts val="0"/>
              </a:spcAft>
              <a:buClr>
                <a:srgbClr val="FFFFFF"/>
              </a:buClr>
              <a:buFont typeface="Wingdings" panose="05000000000000000000" pitchFamily="2" charset="2"/>
              <a:buChar char="Ø"/>
            </a:pPr>
            <a:endParaRPr lang="en-US">
              <a:solidFill>
                <a:schemeClr val="tx1"/>
              </a:solidFill>
            </a:endParaRPr>
          </a:p>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Positive outcomes on this approach would include</a:t>
            </a:r>
          </a:p>
          <a:p>
            <a:pPr marL="342900" lvl="2" indent="-171450" defTabSz="800100">
              <a:lnSpc>
                <a:spcPct val="90000"/>
              </a:lnSpc>
              <a:spcBef>
                <a:spcPct val="0"/>
              </a:spcBef>
              <a:spcAft>
                <a:spcPct val="20000"/>
              </a:spcAft>
              <a:buFont typeface="Wingdings" panose="05000000000000000000" pitchFamily="2" charset="2"/>
              <a:buChar char="Ø"/>
            </a:pPr>
            <a:r>
              <a:rPr lang="en-US" sz="1800" dirty="0">
                <a:solidFill>
                  <a:prstClr val="white">
                    <a:hueOff val="0"/>
                    <a:satOff val="0"/>
                    <a:lumOff val="0"/>
                    <a:alphaOff val="0"/>
                  </a:prstClr>
                </a:solidFill>
                <a:latin typeface="Century Gothic" panose="020B0502020202020204"/>
              </a:rPr>
              <a:t>Extending analysis techniques and algorithm families </a:t>
            </a:r>
          </a:p>
          <a:p>
            <a:pPr marL="342900" lvl="2" indent="-171450" defTabSz="800100">
              <a:lnSpc>
                <a:spcPct val="90000"/>
              </a:lnSpc>
              <a:spcBef>
                <a:spcPct val="0"/>
              </a:spcBef>
              <a:spcAft>
                <a:spcPct val="20000"/>
              </a:spcAft>
              <a:buFont typeface="Wingdings" panose="05000000000000000000" pitchFamily="2" charset="2"/>
              <a:buChar char="Ø"/>
            </a:pPr>
            <a:r>
              <a:rPr lang="en-US" sz="1800" dirty="0">
                <a:solidFill>
                  <a:prstClr val="white">
                    <a:hueOff val="0"/>
                    <a:satOff val="0"/>
                    <a:lumOff val="0"/>
                    <a:alphaOff val="0"/>
                  </a:prstClr>
                </a:solidFill>
                <a:latin typeface="Century Gothic" panose="020B0502020202020204"/>
              </a:rPr>
              <a:t>Avoiding some of the subjectiveness from Contrail classification</a:t>
            </a:r>
          </a:p>
          <a:p>
            <a:pPr marL="342900" lvl="2" indent="-171450" defTabSz="800100">
              <a:lnSpc>
                <a:spcPct val="90000"/>
              </a:lnSpc>
              <a:spcBef>
                <a:spcPct val="0"/>
              </a:spcBef>
              <a:spcAft>
                <a:spcPct val="20000"/>
              </a:spcAft>
              <a:buFont typeface="Wingdings" panose="05000000000000000000" pitchFamily="2" charset="2"/>
              <a:buChar char="Ø"/>
            </a:pPr>
            <a:r>
              <a:rPr lang="en-US" sz="1800" dirty="0">
                <a:solidFill>
                  <a:prstClr val="white">
                    <a:hueOff val="0"/>
                    <a:satOff val="0"/>
                    <a:lumOff val="0"/>
                    <a:alphaOff val="0"/>
                  </a:prstClr>
                </a:solidFill>
                <a:latin typeface="Century Gothic" panose="020B0502020202020204"/>
              </a:rPr>
              <a:t>Defers some of the challenges experienced by the Summer Capstone team </a:t>
            </a:r>
          </a:p>
          <a:p>
            <a:pPr lvl="2">
              <a:lnSpc>
                <a:spcPct val="110000"/>
              </a:lnSpc>
              <a:spcBef>
                <a:spcPts val="0"/>
              </a:spcBef>
              <a:spcAft>
                <a:spcPts val="0"/>
              </a:spcAft>
              <a:buClr>
                <a:srgbClr val="FFFFFF"/>
              </a:buClr>
              <a:buFont typeface="Wingdings" panose="05000000000000000000" pitchFamily="2" charset="2"/>
              <a:buChar char="Ø"/>
            </a:pPr>
            <a:r>
              <a:rPr lang="en-US" dirty="0">
                <a:solidFill>
                  <a:schemeClr val="tx1"/>
                </a:solidFill>
              </a:rPr>
              <a:t>Aligning </a:t>
            </a:r>
            <a:r>
              <a:rPr lang="en-US">
                <a:solidFill>
                  <a:schemeClr val="tx1"/>
                </a:solidFill>
              </a:rPr>
              <a:t>bounding boxes to source images of different sizes</a:t>
            </a:r>
            <a:endParaRPr lang="en-US" dirty="0">
              <a:solidFill>
                <a:schemeClr val="tx1"/>
              </a:solidFill>
            </a:endParaRPr>
          </a:p>
          <a:p>
            <a:pPr marL="342900" lvl="2" indent="-171450" defTabSz="800100">
              <a:lnSpc>
                <a:spcPct val="90000"/>
              </a:lnSpc>
              <a:spcBef>
                <a:spcPct val="0"/>
              </a:spcBef>
              <a:spcAft>
                <a:spcPct val="20000"/>
              </a:spcAft>
              <a:buFont typeface="Wingdings" panose="05000000000000000000" pitchFamily="2" charset="2"/>
              <a:buChar char="Ø"/>
            </a:pPr>
            <a:r>
              <a:rPr lang="en-US" sz="1800" dirty="0">
                <a:solidFill>
                  <a:prstClr val="white">
                    <a:hueOff val="0"/>
                    <a:satOff val="0"/>
                    <a:lumOff val="0"/>
                    <a:alphaOff val="0"/>
                  </a:prstClr>
                </a:solidFill>
                <a:latin typeface="Century Gothic" panose="020B0502020202020204"/>
              </a:rPr>
              <a:t>Promotes new lines of inquiry potentially well-suited for commercial cloud (Sagemaker) or Hopper capabilities</a:t>
            </a:r>
          </a:p>
          <a:p>
            <a:pPr marL="457200" lvl="1" indent="0">
              <a:lnSpc>
                <a:spcPct val="110000"/>
              </a:lnSpc>
              <a:spcBef>
                <a:spcPts val="0"/>
              </a:spcBef>
              <a:spcAft>
                <a:spcPts val="0"/>
              </a:spcAft>
              <a:buClr>
                <a:srgbClr val="FFFFFF"/>
              </a:buClr>
              <a:buNone/>
            </a:pPr>
            <a:endParaRPr lang="en-US">
              <a:solidFill>
                <a:schemeClr val="tx1"/>
              </a:solidFill>
            </a:endParaRPr>
          </a:p>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Achievements demonstrate viability of the end-to-end,  semi-automated analysis pipelines</a:t>
            </a:r>
          </a:p>
        </p:txBody>
      </p:sp>
    </p:spTree>
    <p:extLst>
      <p:ext uri="{BB962C8B-B14F-4D97-AF65-F5344CB8AC3E}">
        <p14:creationId xmlns:p14="http://schemas.microsoft.com/office/powerpoint/2010/main" val="202695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81B6DD-A8A7-37A5-2389-4E8C65673750}"/>
              </a:ext>
            </a:extLst>
          </p:cNvPr>
          <p:cNvSpPr/>
          <p:nvPr/>
        </p:nvSpPr>
        <p:spPr>
          <a:xfrm>
            <a:off x="4917972" y="1357312"/>
            <a:ext cx="7262811" cy="5083968"/>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FBB8BA-64D8-C351-78A4-E47D5D352DE0}"/>
              </a:ext>
            </a:extLst>
          </p:cNvPr>
          <p:cNvSpPr>
            <a:spLocks noGrp="1"/>
          </p:cNvSpPr>
          <p:nvPr>
            <p:ph type="title"/>
          </p:nvPr>
        </p:nvSpPr>
        <p:spPr>
          <a:xfrm>
            <a:off x="446479" y="150640"/>
            <a:ext cx="10339508" cy="714600"/>
          </a:xfrm>
        </p:spPr>
        <p:txBody>
          <a:bodyPr>
            <a:normAutofit fontScale="90000"/>
          </a:bodyPr>
          <a:lstStyle/>
          <a:p>
            <a:r>
              <a:rPr lang="en-US"/>
              <a:t>Sagemaker binary classification dataflow</a:t>
            </a:r>
          </a:p>
        </p:txBody>
      </p:sp>
      <p:sp>
        <p:nvSpPr>
          <p:cNvPr id="3" name="Content Placeholder 2">
            <a:extLst>
              <a:ext uri="{FF2B5EF4-FFF2-40B4-BE49-F238E27FC236}">
                <a16:creationId xmlns:a16="http://schemas.microsoft.com/office/drawing/2014/main" id="{BC8BAD8F-706A-D71B-A639-FABF4A316446}"/>
              </a:ext>
            </a:extLst>
          </p:cNvPr>
          <p:cNvSpPr>
            <a:spLocks noGrp="1"/>
          </p:cNvSpPr>
          <p:nvPr>
            <p:ph idx="1"/>
          </p:nvPr>
        </p:nvSpPr>
        <p:spPr>
          <a:xfrm>
            <a:off x="285259" y="991902"/>
            <a:ext cx="10756241" cy="1957776"/>
          </a:xfrm>
        </p:spPr>
        <p:txBody>
          <a:bodyPr vert="horz" lIns="91440" tIns="45720" rIns="91440" bIns="45720" rtlCol="0">
            <a:normAutofit/>
          </a:bodyPr>
          <a:lstStyle/>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AWS Managed Service for Machine Learning</a:t>
            </a:r>
          </a:p>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Provides environments with pretrained models and supporting libraries (</a:t>
            </a:r>
            <a:r>
              <a:rPr lang="en-US" dirty="0" err="1">
                <a:solidFill>
                  <a:prstClr val="white">
                    <a:hueOff val="0"/>
                    <a:satOff val="0"/>
                    <a:lumOff val="0"/>
                    <a:alphaOff val="0"/>
                  </a:prstClr>
                </a:solidFill>
                <a:latin typeface="Century Gothic" panose="020B0502020202020204"/>
              </a:rPr>
              <a:t>Tensorflow</a:t>
            </a:r>
            <a:r>
              <a:rPr lang="en-US" dirty="0">
                <a:solidFill>
                  <a:prstClr val="white">
                    <a:hueOff val="0"/>
                    <a:satOff val="0"/>
                    <a:lumOff val="0"/>
                    <a:alphaOff val="0"/>
                  </a:prstClr>
                </a:solidFill>
                <a:latin typeface="Century Gothic" panose="020B0502020202020204"/>
              </a:rPr>
              <a:t>)</a:t>
            </a:r>
          </a:p>
          <a:p>
            <a:pPr marL="171450" lvl="1" indent="-171450" defTabSz="800100">
              <a:lnSpc>
                <a:spcPct val="90000"/>
              </a:lnSpc>
              <a:spcBef>
                <a:spcPct val="0"/>
              </a:spcBef>
              <a:spcAft>
                <a:spcPct val="20000"/>
              </a:spcAft>
              <a:buFont typeface="Wingdings" panose="05000000000000000000" pitchFamily="2" charset="2"/>
              <a:buChar char="Ø"/>
            </a:pPr>
            <a:r>
              <a:rPr lang="en-US" dirty="0">
                <a:solidFill>
                  <a:prstClr val="white">
                    <a:hueOff val="0"/>
                    <a:satOff val="0"/>
                    <a:lumOff val="0"/>
                    <a:alphaOff val="0"/>
                  </a:prstClr>
                </a:solidFill>
                <a:latin typeface="Century Gothic" panose="020B0502020202020204"/>
              </a:rPr>
              <a:t>When combined with other AWS Service capabilities, end to end workflows can be efficiently assembled leveraging access to multiple neural network families and supporting GPU resources </a:t>
            </a:r>
          </a:p>
        </p:txBody>
      </p:sp>
      <p:pic>
        <p:nvPicPr>
          <p:cNvPr id="4" name="Picture 3">
            <a:extLst>
              <a:ext uri="{FF2B5EF4-FFF2-40B4-BE49-F238E27FC236}">
                <a16:creationId xmlns:a16="http://schemas.microsoft.com/office/drawing/2014/main" id="{9E4D3CEA-0F88-7B32-703B-92E5D850F404}"/>
              </a:ext>
            </a:extLst>
          </p:cNvPr>
          <p:cNvPicPr>
            <a:picLocks noChangeAspect="1"/>
          </p:cNvPicPr>
          <p:nvPr/>
        </p:nvPicPr>
        <p:blipFill>
          <a:blip r:embed="rId3"/>
          <a:stretch>
            <a:fillRect/>
          </a:stretch>
        </p:blipFill>
        <p:spPr>
          <a:xfrm>
            <a:off x="2543095" y="3076340"/>
            <a:ext cx="7078317" cy="3612958"/>
          </a:xfrm>
          <a:prstGeom prst="rect">
            <a:avLst/>
          </a:prstGeom>
        </p:spPr>
      </p:pic>
    </p:spTree>
    <p:extLst>
      <p:ext uri="{BB962C8B-B14F-4D97-AF65-F5344CB8AC3E}">
        <p14:creationId xmlns:p14="http://schemas.microsoft.com/office/powerpoint/2010/main" val="2623752235"/>
      </p:ext>
    </p:extLst>
  </p:cSld>
  <p:clrMapOvr>
    <a:masterClrMapping/>
  </p:clrMapOvr>
</p:sld>
</file>

<file path=ppt/theme/theme1.xml><?xml version="1.0" encoding="utf-8"?>
<a:theme xmlns:a="http://schemas.openxmlformats.org/drawingml/2006/main" name="Slice">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180C21DCEDEBB43828130AFBBD72841" ma:contentTypeVersion="2" ma:contentTypeDescription="Create a new document." ma:contentTypeScope="" ma:versionID="273a932273ff33715895e9631976e0eb">
  <xsd:schema xmlns:xsd="http://www.w3.org/2001/XMLSchema" xmlns:xs="http://www.w3.org/2001/XMLSchema" xmlns:p="http://schemas.microsoft.com/office/2006/metadata/properties" xmlns:ns2="fb534a26-9fce-4a81-be49-7b795ba8483a" targetNamespace="http://schemas.microsoft.com/office/2006/metadata/properties" ma:root="true" ma:fieldsID="1abd13ee4f99a45ef886c4a3565aa68c" ns2:_="">
    <xsd:import namespace="fb534a26-9fce-4a81-be49-7b795ba8483a"/>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b534a26-9fce-4a81-be49-7b795ba8483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B75BBF7-D4CB-41AD-8A96-EC5225715388}">
  <ds:schemaRefs>
    <ds:schemaRef ds:uri="http://schemas.microsoft.com/sharepoint/v3/contenttype/forms"/>
  </ds:schemaRefs>
</ds:datastoreItem>
</file>

<file path=customXml/itemProps2.xml><?xml version="1.0" encoding="utf-8"?>
<ds:datastoreItem xmlns:ds="http://schemas.openxmlformats.org/officeDocument/2006/customXml" ds:itemID="{D73E9A3C-AEFE-4072-99A0-61521F3B7DF0}">
  <ds:schemaRefs>
    <ds:schemaRef ds:uri="fb534a26-9fce-4a81-be49-7b795ba8483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8815BDE-53B5-47D5-B430-D66ADC6C52A0}">
  <ds:schemaRefs>
    <ds:schemaRef ds:uri="http://schemas.microsoft.com/office/2006/documentManagement/types"/>
    <ds:schemaRef ds:uri="http://schemas.openxmlformats.org/package/2006/metadata/core-properties"/>
    <ds:schemaRef ds:uri="http://www.w3.org/XML/1998/namespace"/>
    <ds:schemaRef ds:uri="http://purl.org/dc/elements/1.1/"/>
    <ds:schemaRef ds:uri="fb534a26-9fce-4a81-be49-7b795ba8483a"/>
    <ds:schemaRef ds:uri="http://purl.org/dc/dcmitype/"/>
    <ds:schemaRef ds:uri="http://schemas.microsoft.com/office/infopath/2007/PartnerControls"/>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0</TotalTime>
  <Words>2254</Words>
  <Application>Microsoft Office PowerPoint</Application>
  <PresentationFormat>Widescreen</PresentationFormat>
  <Paragraphs>186</Paragraphs>
  <Slides>20</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-apple-system</vt:lpstr>
      <vt:lpstr>Calibri</vt:lpstr>
      <vt:lpstr>Century Gothic</vt:lpstr>
      <vt:lpstr>Wingdings</vt:lpstr>
      <vt:lpstr>Wingdings 3</vt:lpstr>
      <vt:lpstr>Slice</vt:lpstr>
      <vt:lpstr>Image Processing Satellite Images for Contrails</vt:lpstr>
      <vt:lpstr>Meet the Team</vt:lpstr>
      <vt:lpstr>GMU Center of air transportation systems research (catsr)</vt:lpstr>
      <vt:lpstr>PowerPoint Presentation</vt:lpstr>
      <vt:lpstr>PowerPoint Presentation</vt:lpstr>
      <vt:lpstr>Data architecture overview</vt:lpstr>
      <vt:lpstr>Dataset</vt:lpstr>
      <vt:lpstr>Motivation/Approach </vt:lpstr>
      <vt:lpstr>Sagemaker binary classification dataflow</vt:lpstr>
      <vt:lpstr>Sagemaker achievements</vt:lpstr>
      <vt:lpstr>PowerPoint Presentation</vt:lpstr>
      <vt:lpstr>PowerPoint Presentation</vt:lpstr>
      <vt:lpstr> Training and validation</vt:lpstr>
      <vt:lpstr>B3 ROC curve: 00111 and 00112</vt:lpstr>
      <vt:lpstr>B4 ROC curve: 00111 and 00112</vt:lpstr>
      <vt:lpstr>Overall performance: 00111 and 00112</vt:lpstr>
      <vt:lpstr>B3 Performance: 00111 AND 00112</vt:lpstr>
      <vt:lpstr>B4 PERFORMANCE: 00111 AND 00112</vt:lpstr>
      <vt:lpstr>Summary of findings</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Jonathan Tyler</cp:lastModifiedBy>
  <cp:revision>2</cp:revision>
  <dcterms:created xsi:type="dcterms:W3CDTF">2022-11-10T14:10:59Z</dcterms:created>
  <dcterms:modified xsi:type="dcterms:W3CDTF">2022-11-29T01:09:20Z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0x010100C180C21DCEDEBB43828130AFBBD72841</vt:lpwstr>
  </property>
</Properties>
</file>

<file path=docProps/thumbnail.jpeg>
</file>